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Mihailo</a:t>
            </a:r>
            <a:r>
              <a:rPr lang="en-US" dirty="0" smtClean="0"/>
              <a:t> </a:t>
            </a:r>
            <a:r>
              <a:rPr lang="en-US" dirty="0" err="1" smtClean="0"/>
              <a:t>Lalic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</a:t>
            </a:r>
            <a:r>
              <a:rPr lang="en-US" dirty="0" err="1" smtClean="0"/>
              <a:t>Lelejska</a:t>
            </a:r>
            <a:r>
              <a:rPr lang="en-US" dirty="0" smtClean="0"/>
              <a:t> </a:t>
            </a:r>
            <a:r>
              <a:rPr lang="en-US" dirty="0" err="1" smtClean="0"/>
              <a:t>gora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Motiv</a:t>
            </a:r>
            <a:r>
              <a:rPr lang="en-US" dirty="0" smtClean="0"/>
              <a:t> </a:t>
            </a:r>
            <a:r>
              <a:rPr lang="en-US" dirty="0" err="1" smtClean="0"/>
              <a:t>djavola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Djavo</a:t>
            </a:r>
            <a:r>
              <a:rPr lang="en-US" dirty="0" smtClean="0"/>
              <a:t> je </a:t>
            </a:r>
            <a:r>
              <a:rPr lang="en-US" dirty="0" err="1" smtClean="0"/>
              <a:t>Ladov</a:t>
            </a:r>
            <a:r>
              <a:rPr lang="en-US" dirty="0" smtClean="0"/>
              <a:t> </a:t>
            </a:r>
            <a:r>
              <a:rPr lang="en-US" dirty="0" err="1" smtClean="0"/>
              <a:t>dvojnik,inkarnacija</a:t>
            </a:r>
            <a:r>
              <a:rPr lang="en-US" dirty="0" smtClean="0"/>
              <a:t> </a:t>
            </a:r>
            <a:r>
              <a:rPr lang="en-US" dirty="0" err="1" smtClean="0"/>
              <a:t>animalnog</a:t>
            </a:r>
            <a:r>
              <a:rPr lang="en-US" dirty="0" smtClean="0"/>
              <a:t> </a:t>
            </a:r>
            <a:r>
              <a:rPr lang="en-US" dirty="0" err="1" smtClean="0"/>
              <a:t>dijela</a:t>
            </a:r>
            <a:r>
              <a:rPr lang="en-US" dirty="0" smtClean="0"/>
              <a:t> </a:t>
            </a:r>
            <a:r>
              <a:rPr lang="en-US" dirty="0" err="1" smtClean="0"/>
              <a:t>covjekove</a:t>
            </a:r>
            <a:r>
              <a:rPr lang="en-US" dirty="0" smtClean="0"/>
              <a:t> </a:t>
            </a:r>
            <a:r>
              <a:rPr lang="en-US" dirty="0" err="1" smtClean="0"/>
              <a:t>licnosti,simbol</a:t>
            </a:r>
            <a:r>
              <a:rPr lang="en-US" dirty="0" smtClean="0"/>
              <a:t> </a:t>
            </a:r>
            <a:r>
              <a:rPr lang="en-US" dirty="0" err="1" smtClean="0"/>
              <a:t>zla;pomocu</a:t>
            </a:r>
            <a:r>
              <a:rPr lang="en-US" dirty="0" smtClean="0"/>
              <a:t> </a:t>
            </a:r>
            <a:r>
              <a:rPr lang="en-US" dirty="0" err="1" smtClean="0"/>
              <a:t>djavola</a:t>
            </a:r>
            <a:r>
              <a:rPr lang="en-US" dirty="0" smtClean="0"/>
              <a:t> </a:t>
            </a:r>
            <a:r>
              <a:rPr lang="en-US" dirty="0" err="1" smtClean="0"/>
              <a:t>Lado</a:t>
            </a:r>
            <a:r>
              <a:rPr lang="en-US" dirty="0" smtClean="0"/>
              <a:t> </a:t>
            </a:r>
            <a:r>
              <a:rPr lang="en-US" dirty="0" err="1" smtClean="0"/>
              <a:t>uspostavlja</a:t>
            </a:r>
            <a:r>
              <a:rPr lang="en-US" dirty="0" smtClean="0"/>
              <a:t> </a:t>
            </a:r>
            <a:r>
              <a:rPr lang="en-US" dirty="0" err="1" smtClean="0"/>
              <a:t>unutrasnji</a:t>
            </a:r>
            <a:r>
              <a:rPr lang="en-US" dirty="0" smtClean="0"/>
              <a:t> </a:t>
            </a:r>
            <a:r>
              <a:rPr lang="en-US" dirty="0" err="1" smtClean="0"/>
              <a:t>dijalog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obracunava</a:t>
            </a:r>
            <a:r>
              <a:rPr lang="en-US" dirty="0" smtClean="0"/>
              <a:t> se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sobom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Pisac</a:t>
            </a:r>
            <a:r>
              <a:rPr lang="en-US" dirty="0" smtClean="0"/>
              <a:t> je </a:t>
            </a:r>
            <a:r>
              <a:rPr lang="en-US" dirty="0" err="1" smtClean="0"/>
              <a:t>rascijepio</a:t>
            </a:r>
            <a:r>
              <a:rPr lang="en-US" dirty="0" smtClean="0"/>
              <a:t> </a:t>
            </a:r>
            <a:r>
              <a:rPr lang="en-US" dirty="0" err="1" smtClean="0"/>
              <a:t>Ladovu</a:t>
            </a:r>
            <a:r>
              <a:rPr lang="en-US" dirty="0" smtClean="0"/>
              <a:t> </a:t>
            </a:r>
            <a:r>
              <a:rPr lang="en-US" dirty="0" err="1" smtClean="0"/>
              <a:t>licnost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revolucionara</a:t>
            </a:r>
            <a:r>
              <a:rPr lang="en-US" dirty="0" smtClean="0"/>
              <a:t>, s </a:t>
            </a:r>
            <a:r>
              <a:rPr lang="en-US" dirty="0" err="1" smtClean="0"/>
              <a:t>jedne,i</a:t>
            </a:r>
            <a:r>
              <a:rPr lang="en-US" dirty="0" smtClean="0"/>
              <a:t> </a:t>
            </a:r>
            <a:r>
              <a:rPr lang="en-US" dirty="0" err="1" smtClean="0"/>
              <a:t>otudjenog</a:t>
            </a:r>
            <a:r>
              <a:rPr lang="en-US" dirty="0" smtClean="0"/>
              <a:t> </a:t>
            </a:r>
            <a:r>
              <a:rPr lang="en-US" dirty="0" err="1" smtClean="0"/>
              <a:t>usamljenika,kradljivca,ubicu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sladostrasnika</a:t>
            </a:r>
            <a:r>
              <a:rPr lang="en-US" dirty="0" smtClean="0"/>
              <a:t> ,s </a:t>
            </a:r>
            <a:r>
              <a:rPr lang="en-US" dirty="0" err="1" smtClean="0"/>
              <a:t>druge</a:t>
            </a:r>
            <a:r>
              <a:rPr lang="en-US" dirty="0" smtClean="0"/>
              <a:t> </a:t>
            </a:r>
            <a:r>
              <a:rPr lang="en-US" dirty="0" err="1" smtClean="0"/>
              <a:t>strane.Ovu</a:t>
            </a:r>
            <a:r>
              <a:rPr lang="en-US" dirty="0" smtClean="0"/>
              <a:t> </a:t>
            </a:r>
            <a:r>
              <a:rPr lang="en-US" dirty="0" err="1" smtClean="0"/>
              <a:t>drugu</a:t>
            </a:r>
            <a:r>
              <a:rPr lang="en-US" dirty="0" smtClean="0"/>
              <a:t> </a:t>
            </a:r>
            <a:r>
              <a:rPr lang="en-US" dirty="0" err="1" smtClean="0"/>
              <a:t>Ladovu</a:t>
            </a:r>
            <a:r>
              <a:rPr lang="en-US" dirty="0" smtClean="0"/>
              <a:t> </a:t>
            </a:r>
            <a:r>
              <a:rPr lang="en-US" dirty="0" err="1" smtClean="0"/>
              <a:t>licnost</a:t>
            </a:r>
            <a:r>
              <a:rPr lang="en-US" dirty="0" smtClean="0"/>
              <a:t> </a:t>
            </a:r>
            <a:r>
              <a:rPr lang="en-US" dirty="0" err="1" smtClean="0"/>
              <a:t>simbolicno</a:t>
            </a:r>
            <a:r>
              <a:rPr lang="en-US" dirty="0" smtClean="0"/>
              <a:t> je </a:t>
            </a:r>
            <a:r>
              <a:rPr lang="en-US" dirty="0" err="1" smtClean="0"/>
              <a:t>predstavio</a:t>
            </a:r>
            <a:r>
              <a:rPr lang="en-US" dirty="0" smtClean="0"/>
              <a:t> u </a:t>
            </a:r>
            <a:r>
              <a:rPr lang="en-US" dirty="0" err="1" smtClean="0"/>
              <a:t>liku</a:t>
            </a:r>
            <a:r>
              <a:rPr lang="en-US" dirty="0" smtClean="0"/>
              <a:t> </a:t>
            </a:r>
            <a:r>
              <a:rPr lang="en-US" dirty="0" err="1" smtClean="0"/>
              <a:t>djavola</a:t>
            </a:r>
            <a:r>
              <a:rPr lang="en-US" dirty="0" smtClean="0"/>
              <a:t>( </a:t>
            </a:r>
            <a:r>
              <a:rPr lang="en-US" dirty="0" err="1" smtClean="0"/>
              <a:t>paralela</a:t>
            </a:r>
            <a:r>
              <a:rPr lang="en-US" dirty="0" smtClean="0"/>
              <a:t> u </a:t>
            </a:r>
            <a:r>
              <a:rPr lang="en-US" dirty="0" err="1" smtClean="0"/>
              <a:t>romanu</a:t>
            </a:r>
            <a:r>
              <a:rPr lang="en-US" dirty="0" smtClean="0"/>
              <a:t> “</a:t>
            </a:r>
            <a:r>
              <a:rPr lang="en-US" dirty="0" err="1" smtClean="0"/>
              <a:t>Dervis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smrt</a:t>
            </a:r>
            <a:r>
              <a:rPr lang="en-US" dirty="0" smtClean="0"/>
              <a:t>”, Ahmed </a:t>
            </a:r>
            <a:r>
              <a:rPr lang="en-US" dirty="0" err="1" smtClean="0"/>
              <a:t>Nurudin</a:t>
            </a:r>
            <a:r>
              <a:rPr lang="en-US" dirty="0" smtClean="0"/>
              <a:t>/</a:t>
            </a:r>
            <a:r>
              <a:rPr lang="en-US" dirty="0" err="1" smtClean="0"/>
              <a:t>Ishak</a:t>
            </a:r>
            <a:r>
              <a:rPr lang="en-US" dirty="0" smtClean="0"/>
              <a:t>) .</a:t>
            </a:r>
          </a:p>
          <a:p>
            <a:r>
              <a:rPr lang="en-US" dirty="0" smtClean="0"/>
              <a:t>U </a:t>
            </a:r>
            <a:r>
              <a:rPr lang="en-US" dirty="0" err="1" smtClean="0"/>
              <a:t>glavi</a:t>
            </a:r>
            <a:r>
              <a:rPr lang="en-US" dirty="0" smtClean="0"/>
              <a:t> “</a:t>
            </a:r>
            <a:r>
              <a:rPr lang="en-US" dirty="0" err="1" smtClean="0"/>
              <a:t>Stara</a:t>
            </a:r>
            <a:r>
              <a:rPr lang="en-US" dirty="0" smtClean="0"/>
              <a:t> </a:t>
            </a:r>
            <a:r>
              <a:rPr lang="en-US" dirty="0" err="1" smtClean="0"/>
              <a:t>igra</a:t>
            </a:r>
            <a:r>
              <a:rPr lang="en-US" dirty="0" smtClean="0"/>
              <a:t> </a:t>
            </a:r>
            <a:r>
              <a:rPr lang="en-US" dirty="0" err="1" smtClean="0"/>
              <a:t>jaci-tlaci”kada</a:t>
            </a:r>
            <a:r>
              <a:rPr lang="en-US" dirty="0" smtClean="0"/>
              <a:t> </a:t>
            </a:r>
            <a:r>
              <a:rPr lang="en-US" dirty="0" err="1" smtClean="0"/>
              <a:t>iskrsava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nagorjelog</a:t>
            </a:r>
            <a:r>
              <a:rPr lang="en-US" dirty="0" smtClean="0"/>
              <a:t> </a:t>
            </a:r>
            <a:r>
              <a:rPr lang="en-US" dirty="0" err="1" smtClean="0"/>
              <a:t>panja,djavo</a:t>
            </a:r>
            <a:r>
              <a:rPr lang="en-US" dirty="0" smtClean="0"/>
              <a:t> </a:t>
            </a:r>
            <a:r>
              <a:rPr lang="en-US" dirty="0" err="1" smtClean="0"/>
              <a:t>truje</a:t>
            </a:r>
            <a:r>
              <a:rPr lang="en-US" dirty="0" smtClean="0"/>
              <a:t> </a:t>
            </a:r>
            <a:r>
              <a:rPr lang="en-US" dirty="0" err="1" smtClean="0"/>
              <a:t>Ladovu</a:t>
            </a:r>
            <a:r>
              <a:rPr lang="en-US" dirty="0" smtClean="0"/>
              <a:t> </a:t>
            </a:r>
            <a:r>
              <a:rPr lang="en-US" dirty="0" err="1" smtClean="0"/>
              <a:t>dusu</a:t>
            </a:r>
            <a:r>
              <a:rPr lang="en-US" dirty="0" smtClean="0"/>
              <a:t> </a:t>
            </a:r>
            <a:r>
              <a:rPr lang="en-US" dirty="0" err="1" smtClean="0"/>
              <a:t>pricom</a:t>
            </a:r>
            <a:r>
              <a:rPr lang="en-US" dirty="0" smtClean="0"/>
              <a:t> o </a:t>
            </a:r>
            <a:r>
              <a:rPr lang="en-US" dirty="0" err="1" smtClean="0"/>
              <a:t>vjecnoj</a:t>
            </a:r>
            <a:r>
              <a:rPr lang="en-US" dirty="0" smtClean="0"/>
              <a:t> </a:t>
            </a:r>
            <a:r>
              <a:rPr lang="en-US" dirty="0" err="1" smtClean="0"/>
              <a:t>nepravdi</a:t>
            </a:r>
            <a:r>
              <a:rPr lang="en-US" dirty="0" smtClean="0"/>
              <a:t>; </a:t>
            </a:r>
            <a:r>
              <a:rPr lang="en-US" dirty="0" err="1" smtClean="0"/>
              <a:t>Kada</a:t>
            </a:r>
            <a:r>
              <a:rPr lang="en-US" dirty="0" smtClean="0"/>
              <a:t> se u </a:t>
            </a:r>
            <a:r>
              <a:rPr lang="en-US" dirty="0" err="1" smtClean="0"/>
              <a:t>narednoj</a:t>
            </a:r>
            <a:r>
              <a:rPr lang="en-US" dirty="0" smtClean="0"/>
              <a:t> </a:t>
            </a:r>
            <a:r>
              <a:rPr lang="en-US" dirty="0" err="1" smtClean="0"/>
              <a:t>glavi</a:t>
            </a:r>
            <a:r>
              <a:rPr lang="en-US" dirty="0" smtClean="0"/>
              <a:t> </a:t>
            </a:r>
            <a:r>
              <a:rPr lang="en-US" dirty="0" err="1" smtClean="0"/>
              <a:t>djavo</a:t>
            </a:r>
            <a:r>
              <a:rPr lang="en-US" dirty="0" smtClean="0"/>
              <a:t> </a:t>
            </a:r>
            <a:r>
              <a:rPr lang="en-US" dirty="0" err="1" smtClean="0"/>
              <a:t>ponovo</a:t>
            </a:r>
            <a:r>
              <a:rPr lang="en-US" dirty="0" smtClean="0"/>
              <a:t> </a:t>
            </a:r>
            <a:r>
              <a:rPr lang="en-US" dirty="0" err="1" smtClean="0"/>
              <a:t>javi,Lado</a:t>
            </a:r>
            <a:r>
              <a:rPr lang="en-US" dirty="0" smtClean="0"/>
              <a:t> </a:t>
            </a:r>
            <a:r>
              <a:rPr lang="en-US" dirty="0" err="1" smtClean="0"/>
              <a:t>vec</a:t>
            </a:r>
            <a:r>
              <a:rPr lang="en-US" dirty="0" smtClean="0"/>
              <a:t> </a:t>
            </a:r>
            <a:r>
              <a:rPr lang="en-US" dirty="0" err="1" smtClean="0"/>
              <a:t>pocinje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se </a:t>
            </a:r>
            <a:r>
              <a:rPr lang="en-US" dirty="0" err="1" smtClean="0"/>
              <a:t>identifikuje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njim</a:t>
            </a:r>
            <a:r>
              <a:rPr lang="en-US" dirty="0" smtClean="0"/>
              <a:t>(</a:t>
            </a:r>
            <a:r>
              <a:rPr lang="en-US" dirty="0" err="1" smtClean="0"/>
              <a:t>poglavlja</a:t>
            </a:r>
            <a:r>
              <a:rPr lang="en-US" dirty="0" smtClean="0"/>
              <a:t> “S </a:t>
            </a:r>
            <a:r>
              <a:rPr lang="en-US" dirty="0" err="1" smtClean="0"/>
              <a:t>djavolom</a:t>
            </a:r>
            <a:r>
              <a:rPr lang="en-US" dirty="0" smtClean="0"/>
              <a:t>” i ‘</a:t>
            </a:r>
            <a:r>
              <a:rPr lang="en-US" dirty="0" err="1" smtClean="0"/>
              <a:t>Djavo</a:t>
            </a:r>
            <a:r>
              <a:rPr lang="en-US" dirty="0" smtClean="0"/>
              <a:t> </a:t>
            </a:r>
            <a:r>
              <a:rPr lang="en-US" dirty="0" err="1" smtClean="0"/>
              <a:t>licno</a:t>
            </a:r>
            <a:r>
              <a:rPr lang="en-US" dirty="0" smtClean="0"/>
              <a:t>”)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Ladovo</a:t>
            </a:r>
            <a:r>
              <a:rPr lang="en-US" dirty="0" smtClean="0"/>
              <a:t> </a:t>
            </a:r>
            <a:r>
              <a:rPr lang="en-US" dirty="0" err="1" smtClean="0"/>
              <a:t>ocovjecenje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Proces</a:t>
            </a:r>
            <a:r>
              <a:rPr lang="en-US" dirty="0" smtClean="0"/>
              <a:t> </a:t>
            </a:r>
            <a:r>
              <a:rPr lang="en-US" dirty="0" err="1" smtClean="0"/>
              <a:t>Ladovogo</a:t>
            </a:r>
            <a:r>
              <a:rPr lang="en-US" dirty="0" smtClean="0"/>
              <a:t> </a:t>
            </a:r>
            <a:r>
              <a:rPr lang="en-US" dirty="0" err="1" smtClean="0"/>
              <a:t>covjecenja</a:t>
            </a:r>
            <a:r>
              <a:rPr lang="en-US" dirty="0" smtClean="0"/>
              <a:t>, </a:t>
            </a:r>
            <a:r>
              <a:rPr lang="en-US" dirty="0" err="1" smtClean="0"/>
              <a:t>njegovog</a:t>
            </a:r>
            <a:r>
              <a:rPr lang="en-US" dirty="0" smtClean="0"/>
              <a:t> </a:t>
            </a:r>
            <a:r>
              <a:rPr lang="en-US" dirty="0" err="1" smtClean="0"/>
              <a:t>moralnog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psiholoskog</a:t>
            </a:r>
            <a:r>
              <a:rPr lang="en-US" dirty="0" smtClean="0"/>
              <a:t> </a:t>
            </a:r>
            <a:r>
              <a:rPr lang="en-US" dirty="0" err="1" smtClean="0"/>
              <a:t>rekonvalescentnog</a:t>
            </a:r>
            <a:r>
              <a:rPr lang="en-US" dirty="0" smtClean="0"/>
              <a:t> </a:t>
            </a:r>
            <a:r>
              <a:rPr lang="en-US" dirty="0" err="1" smtClean="0"/>
              <a:t>uspinjanja</a:t>
            </a:r>
            <a:r>
              <a:rPr lang="en-US" dirty="0" smtClean="0"/>
              <a:t> ka </a:t>
            </a:r>
            <a:r>
              <a:rPr lang="en-US" dirty="0" err="1" smtClean="0"/>
              <a:t>ideoloskim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etickim</a:t>
            </a:r>
            <a:r>
              <a:rPr lang="en-US" dirty="0" smtClean="0"/>
              <a:t> </a:t>
            </a:r>
            <a:r>
              <a:rPr lang="en-US" dirty="0" err="1" smtClean="0"/>
              <a:t>visinama</a:t>
            </a:r>
            <a:r>
              <a:rPr lang="en-US" dirty="0" smtClean="0"/>
              <a:t>, </a:t>
            </a:r>
            <a:r>
              <a:rPr lang="en-US" dirty="0" err="1" smtClean="0"/>
              <a:t>odvijace</a:t>
            </a:r>
            <a:r>
              <a:rPr lang="en-US" dirty="0" smtClean="0"/>
              <a:t> se u </a:t>
            </a:r>
            <a:r>
              <a:rPr lang="en-US" dirty="0" err="1" smtClean="0"/>
              <a:t>petom</a:t>
            </a:r>
            <a:r>
              <a:rPr lang="en-US" dirty="0" smtClean="0"/>
              <a:t> </a:t>
            </a:r>
            <a:r>
              <a:rPr lang="en-US" dirty="0" err="1" smtClean="0"/>
              <a:t>poglavnju</a:t>
            </a:r>
            <a:r>
              <a:rPr lang="en-US" dirty="0" smtClean="0"/>
              <a:t>, a </a:t>
            </a:r>
            <a:r>
              <a:rPr lang="en-US" dirty="0" err="1" smtClean="0"/>
              <a:t>njegova</a:t>
            </a:r>
            <a:r>
              <a:rPr lang="en-US" dirty="0" smtClean="0"/>
              <a:t> </a:t>
            </a:r>
            <a:r>
              <a:rPr lang="en-US" dirty="0" err="1" smtClean="0"/>
              <a:t>konacna</a:t>
            </a:r>
            <a:r>
              <a:rPr lang="en-US" dirty="0" smtClean="0"/>
              <a:t> </a:t>
            </a:r>
            <a:r>
              <a:rPr lang="en-US" dirty="0" err="1" smtClean="0"/>
              <a:t>pobjeda</a:t>
            </a:r>
            <a:r>
              <a:rPr lang="en-US" dirty="0" smtClean="0"/>
              <a:t> </a:t>
            </a:r>
            <a:r>
              <a:rPr lang="en-US" dirty="0" err="1" smtClean="0"/>
              <a:t>bice</a:t>
            </a:r>
            <a:r>
              <a:rPr lang="en-US" dirty="0" smtClean="0"/>
              <a:t> </a:t>
            </a:r>
            <a:r>
              <a:rPr lang="en-US" dirty="0" err="1" smtClean="0"/>
              <a:t>ostvarena</a:t>
            </a:r>
            <a:r>
              <a:rPr lang="en-US" dirty="0" smtClean="0"/>
              <a:t> </a:t>
            </a:r>
            <a:r>
              <a:rPr lang="en-US" dirty="0" err="1" smtClean="0"/>
              <a:t>tek</a:t>
            </a:r>
            <a:r>
              <a:rPr lang="en-US" dirty="0" smtClean="0"/>
              <a:t> u </a:t>
            </a:r>
            <a:r>
              <a:rPr lang="en-US" dirty="0" err="1" smtClean="0"/>
              <a:t>posljednoj</a:t>
            </a:r>
            <a:r>
              <a:rPr lang="en-US" dirty="0" smtClean="0"/>
              <a:t> </a:t>
            </a:r>
            <a:r>
              <a:rPr lang="en-US" dirty="0" err="1" smtClean="0"/>
              <a:t>glavi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nosi</a:t>
            </a:r>
            <a:r>
              <a:rPr lang="en-US" dirty="0" smtClean="0"/>
              <a:t> </a:t>
            </a:r>
            <a:r>
              <a:rPr lang="en-US" dirty="0" err="1" smtClean="0"/>
              <a:t>simbolicki</a:t>
            </a:r>
            <a:r>
              <a:rPr lang="en-US" dirty="0" smtClean="0"/>
              <a:t> </a:t>
            </a:r>
            <a:r>
              <a:rPr lang="en-US" dirty="0" err="1" smtClean="0"/>
              <a:t>naziv</a:t>
            </a:r>
            <a:r>
              <a:rPr lang="en-US" dirty="0" smtClean="0"/>
              <a:t> “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magle</a:t>
            </a:r>
            <a:r>
              <a:rPr lang="en-US" dirty="0" smtClean="0"/>
              <a:t>”.</a:t>
            </a:r>
          </a:p>
          <a:p>
            <a:r>
              <a:rPr lang="en-US" dirty="0" err="1" smtClean="0"/>
              <a:t>Prilikom</a:t>
            </a:r>
            <a:r>
              <a:rPr lang="en-US" dirty="0" smtClean="0"/>
              <a:t> </a:t>
            </a:r>
            <a:r>
              <a:rPr lang="en-US" dirty="0" err="1" smtClean="0"/>
              <a:t>jedne</a:t>
            </a:r>
            <a:r>
              <a:rPr lang="en-US" dirty="0" smtClean="0"/>
              <a:t> </a:t>
            </a:r>
            <a:r>
              <a:rPr lang="en-US" dirty="0" err="1" smtClean="0"/>
              <a:t>potjere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bjegstva,naglo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sto</a:t>
            </a:r>
            <a:r>
              <a:rPr lang="en-US" dirty="0" smtClean="0"/>
              <a:t> se </a:t>
            </a:r>
            <a:r>
              <a:rPr lang="en-US" dirty="0" err="1" smtClean="0"/>
              <a:t>odvojio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drugova</a:t>
            </a:r>
            <a:r>
              <a:rPr lang="en-US" dirty="0" smtClean="0"/>
              <a:t>, </a:t>
            </a:r>
            <a:r>
              <a:rPr lang="en-US" dirty="0" err="1" smtClean="0"/>
              <a:t>Lado</a:t>
            </a:r>
            <a:r>
              <a:rPr lang="en-US" dirty="0" smtClean="0"/>
              <a:t> je </a:t>
            </a:r>
            <a:r>
              <a:rPr lang="en-US" dirty="0" err="1" smtClean="0"/>
              <a:t>nabasao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Jaksu</a:t>
            </a:r>
            <a:r>
              <a:rPr lang="en-US" dirty="0" smtClean="0"/>
              <a:t>. </a:t>
            </a:r>
            <a:r>
              <a:rPr lang="en-US" dirty="0" err="1" smtClean="0"/>
              <a:t>Polako</a:t>
            </a:r>
            <a:r>
              <a:rPr lang="en-US" dirty="0" smtClean="0"/>
              <a:t> se </a:t>
            </a:r>
            <a:r>
              <a:rPr lang="en-US" dirty="0" err="1" smtClean="0"/>
              <a:t>privikavaju</a:t>
            </a:r>
            <a:r>
              <a:rPr lang="en-US" dirty="0" smtClean="0"/>
              <a:t> </a:t>
            </a:r>
            <a:r>
              <a:rPr lang="en-US" dirty="0" err="1" smtClean="0"/>
              <a:t>jedan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drugoga</a:t>
            </a:r>
            <a:r>
              <a:rPr lang="en-US" dirty="0" smtClean="0"/>
              <a:t>:”</a:t>
            </a:r>
            <a:r>
              <a:rPr lang="en-US" dirty="0" err="1" smtClean="0"/>
              <a:t>Bolje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ludakom</a:t>
            </a:r>
            <a:r>
              <a:rPr lang="en-US" dirty="0" smtClean="0"/>
              <a:t> </a:t>
            </a:r>
            <a:r>
              <a:rPr lang="en-US" dirty="0" err="1" smtClean="0"/>
              <a:t>nego</a:t>
            </a:r>
            <a:r>
              <a:rPr lang="en-US" dirty="0" smtClean="0"/>
              <a:t> </a:t>
            </a:r>
            <a:r>
              <a:rPr lang="en-US" dirty="0" err="1" smtClean="0"/>
              <a:t>sam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sobom</a:t>
            </a:r>
            <a:r>
              <a:rPr lang="en-US" dirty="0" smtClean="0"/>
              <a:t>”.</a:t>
            </a:r>
          </a:p>
          <a:p>
            <a:r>
              <a:rPr lang="en-US" dirty="0" err="1" smtClean="0"/>
              <a:t>Ladova</a:t>
            </a:r>
            <a:r>
              <a:rPr lang="en-US" dirty="0" smtClean="0"/>
              <a:t> </a:t>
            </a:r>
            <a:r>
              <a:rPr lang="en-US" dirty="0" err="1" smtClean="0"/>
              <a:t>pobjeda</a:t>
            </a:r>
            <a:r>
              <a:rPr lang="en-US" dirty="0" smtClean="0"/>
              <a:t> </a:t>
            </a:r>
            <a:r>
              <a:rPr lang="en-US" dirty="0" err="1" smtClean="0"/>
              <a:t>nad</a:t>
            </a:r>
            <a:r>
              <a:rPr lang="en-US" dirty="0" smtClean="0"/>
              <a:t> </a:t>
            </a:r>
            <a:r>
              <a:rPr lang="en-US" dirty="0" err="1" smtClean="0"/>
              <a:t>zlim</a:t>
            </a:r>
            <a:r>
              <a:rPr lang="en-US" dirty="0" smtClean="0"/>
              <a:t> </a:t>
            </a:r>
            <a:r>
              <a:rPr lang="en-US" dirty="0" err="1" smtClean="0"/>
              <a:t>silama</a:t>
            </a:r>
            <a:r>
              <a:rPr lang="en-US" dirty="0" smtClean="0"/>
              <a:t> u </a:t>
            </a:r>
            <a:r>
              <a:rPr lang="en-US" dirty="0" err="1" smtClean="0"/>
              <a:t>sebi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njegov</a:t>
            </a:r>
            <a:r>
              <a:rPr lang="en-US" dirty="0" smtClean="0"/>
              <a:t> </a:t>
            </a:r>
            <a:r>
              <a:rPr lang="en-US" dirty="0" err="1" smtClean="0"/>
              <a:t>povratak</a:t>
            </a:r>
            <a:r>
              <a:rPr lang="en-US" dirty="0" smtClean="0"/>
              <a:t> ka </a:t>
            </a:r>
            <a:r>
              <a:rPr lang="en-US" dirty="0" err="1" smtClean="0"/>
              <a:t>idealima</a:t>
            </a:r>
            <a:r>
              <a:rPr lang="en-US" dirty="0" smtClean="0"/>
              <a:t> </a:t>
            </a:r>
            <a:r>
              <a:rPr lang="en-US" dirty="0" err="1" smtClean="0"/>
              <a:t>zivota</a:t>
            </a:r>
            <a:r>
              <a:rPr lang="en-US" dirty="0" smtClean="0"/>
              <a:t> </a:t>
            </a:r>
            <a:r>
              <a:rPr lang="en-US" dirty="0" err="1" smtClean="0"/>
              <a:t>prikazani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u </a:t>
            </a:r>
            <a:r>
              <a:rPr lang="en-US" dirty="0" err="1" smtClean="0"/>
              <a:t>simbolicnoj</a:t>
            </a:r>
            <a:r>
              <a:rPr lang="en-US" dirty="0" smtClean="0"/>
              <a:t> </a:t>
            </a:r>
            <a:r>
              <a:rPr lang="en-US" dirty="0" err="1" smtClean="0"/>
              <a:t>slici</a:t>
            </a:r>
            <a:r>
              <a:rPr lang="en-US" dirty="0" smtClean="0"/>
              <a:t> </a:t>
            </a:r>
            <a:r>
              <a:rPr lang="en-US" dirty="0" err="1" smtClean="0"/>
              <a:t>Ladovog</a:t>
            </a:r>
            <a:r>
              <a:rPr lang="en-US" dirty="0" smtClean="0"/>
              <a:t> </a:t>
            </a:r>
            <a:r>
              <a:rPr lang="en-US" dirty="0" err="1" smtClean="0"/>
              <a:t>bauljanja</a:t>
            </a:r>
            <a:r>
              <a:rPr lang="en-US" dirty="0" smtClean="0"/>
              <a:t> </a:t>
            </a:r>
            <a:r>
              <a:rPr lang="en-US" dirty="0" err="1" smtClean="0"/>
              <a:t>kroz</a:t>
            </a:r>
            <a:r>
              <a:rPr lang="en-US" dirty="0" smtClean="0"/>
              <a:t> </a:t>
            </a:r>
            <a:r>
              <a:rPr lang="en-US" dirty="0" err="1" smtClean="0"/>
              <a:t>maglu,dok</a:t>
            </a:r>
            <a:r>
              <a:rPr lang="en-US" dirty="0" smtClean="0"/>
              <a:t> </a:t>
            </a:r>
            <a:r>
              <a:rPr lang="en-US" dirty="0" err="1" smtClean="0"/>
              <a:t>rukama</a:t>
            </a:r>
            <a:r>
              <a:rPr lang="en-US" dirty="0" smtClean="0"/>
              <a:t> </a:t>
            </a:r>
            <a:r>
              <a:rPr lang="en-US" dirty="0" err="1" smtClean="0"/>
              <a:t>opipava</a:t>
            </a:r>
            <a:r>
              <a:rPr lang="en-US" dirty="0" smtClean="0"/>
              <a:t> put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ga</a:t>
            </a:r>
            <a:r>
              <a:rPr lang="en-US" dirty="0" smtClean="0"/>
              <a:t> </a:t>
            </a:r>
            <a:r>
              <a:rPr lang="en-US" dirty="0" err="1" smtClean="0"/>
              <a:t>odvesti</a:t>
            </a:r>
            <a:r>
              <a:rPr lang="en-US" dirty="0" smtClean="0"/>
              <a:t> </a:t>
            </a:r>
            <a:r>
              <a:rPr lang="en-US" dirty="0" err="1" smtClean="0"/>
              <a:t>onima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kojih</a:t>
            </a:r>
            <a:r>
              <a:rPr lang="en-US" dirty="0" smtClean="0"/>
              <a:t> se bio </a:t>
            </a:r>
            <a:r>
              <a:rPr lang="en-US" dirty="0" err="1" smtClean="0"/>
              <a:t>otudjio</a:t>
            </a:r>
            <a:r>
              <a:rPr lang="en-US" dirty="0" smtClean="0"/>
              <a:t>:”</a:t>
            </a:r>
            <a:r>
              <a:rPr lang="en-US" dirty="0" err="1" smtClean="0"/>
              <a:t>Odavno</a:t>
            </a:r>
            <a:r>
              <a:rPr lang="en-US" dirty="0" smtClean="0"/>
              <a:t> mi </a:t>
            </a: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en-US" dirty="0" err="1" smtClean="0"/>
              <a:t>bilo</a:t>
            </a:r>
            <a:r>
              <a:rPr lang="en-US" dirty="0" smtClean="0"/>
              <a:t> </a:t>
            </a:r>
            <a:r>
              <a:rPr lang="en-US" dirty="0" err="1" smtClean="0"/>
              <a:t>tako</a:t>
            </a:r>
            <a:r>
              <a:rPr lang="en-US" dirty="0" smtClean="0"/>
              <a:t> </a:t>
            </a:r>
            <a:r>
              <a:rPr lang="en-US" dirty="0" err="1" smtClean="0"/>
              <a:t>lijepo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znam</a:t>
            </a:r>
            <a:r>
              <a:rPr lang="en-US" dirty="0" smtClean="0"/>
              <a:t> </a:t>
            </a:r>
            <a:r>
              <a:rPr lang="en-US" dirty="0" err="1" smtClean="0"/>
              <a:t>gdje</a:t>
            </a:r>
            <a:r>
              <a:rPr lang="en-US" dirty="0" smtClean="0"/>
              <a:t> </a:t>
            </a:r>
            <a:r>
              <a:rPr lang="en-US" dirty="0" err="1" smtClean="0"/>
              <a:t>sam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ne </a:t>
            </a:r>
            <a:r>
              <a:rPr lang="en-US" dirty="0" err="1" smtClean="0"/>
              <a:t>sumnjam</a:t>
            </a:r>
            <a:r>
              <a:rPr lang="en-US" dirty="0" smtClean="0"/>
              <a:t> </a:t>
            </a:r>
            <a:r>
              <a:rPr lang="en-US" dirty="0" err="1" smtClean="0"/>
              <a:t>grijesim</a:t>
            </a:r>
            <a:r>
              <a:rPr lang="en-US" dirty="0" smtClean="0"/>
              <a:t> </a:t>
            </a:r>
            <a:r>
              <a:rPr lang="en-US" dirty="0" err="1" smtClean="0"/>
              <a:t>li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ne </a:t>
            </a:r>
            <a:r>
              <a:rPr lang="en-US" dirty="0" err="1" smtClean="0"/>
              <a:t>grijesim</a:t>
            </a:r>
            <a:r>
              <a:rPr lang="en-US" dirty="0" smtClean="0"/>
              <a:t> </a:t>
            </a:r>
            <a:r>
              <a:rPr lang="en-US" dirty="0" err="1" smtClean="0"/>
              <a:t>sto</a:t>
            </a:r>
            <a:r>
              <a:rPr lang="en-US" dirty="0" smtClean="0"/>
              <a:t> to </a:t>
            </a:r>
            <a:r>
              <a:rPr lang="en-US" dirty="0" err="1" smtClean="0"/>
              <a:t>cinim</a:t>
            </a:r>
            <a:r>
              <a:rPr lang="en-US" dirty="0" smtClean="0"/>
              <a:t>”.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Literatura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Ivanovic</a:t>
            </a:r>
            <a:r>
              <a:rPr lang="en-US" dirty="0" smtClean="0"/>
              <a:t> </a:t>
            </a:r>
            <a:r>
              <a:rPr lang="en-US" dirty="0" err="1" smtClean="0"/>
              <a:t>Radomir</a:t>
            </a:r>
            <a:r>
              <a:rPr lang="en-US" dirty="0" smtClean="0"/>
              <a:t>:”Romani </a:t>
            </a:r>
            <a:r>
              <a:rPr lang="en-US" dirty="0" err="1" smtClean="0"/>
              <a:t>Mihaila</a:t>
            </a:r>
            <a:r>
              <a:rPr lang="en-US" dirty="0" smtClean="0"/>
              <a:t> </a:t>
            </a:r>
            <a:r>
              <a:rPr lang="en-US" dirty="0" err="1" smtClean="0"/>
              <a:t>Lalica”,Narodna</a:t>
            </a:r>
            <a:r>
              <a:rPr lang="en-US" dirty="0" smtClean="0"/>
              <a:t> </a:t>
            </a:r>
            <a:r>
              <a:rPr lang="en-US" dirty="0" err="1" smtClean="0"/>
              <a:t>knjiga</a:t>
            </a:r>
            <a:r>
              <a:rPr lang="en-US" dirty="0" smtClean="0"/>
              <a:t>, Beograd,1964.</a:t>
            </a:r>
          </a:p>
          <a:p>
            <a:r>
              <a:rPr lang="en-US" dirty="0" err="1" smtClean="0"/>
              <a:t>Bandic</a:t>
            </a:r>
            <a:r>
              <a:rPr lang="en-US" dirty="0" smtClean="0"/>
              <a:t> </a:t>
            </a:r>
            <a:r>
              <a:rPr lang="en-US" dirty="0" err="1" smtClean="0"/>
              <a:t>Milos</a:t>
            </a:r>
            <a:r>
              <a:rPr lang="en-US" dirty="0" smtClean="0"/>
              <a:t>:”</a:t>
            </a:r>
            <a:r>
              <a:rPr lang="en-US" dirty="0" err="1" smtClean="0"/>
              <a:t>Povest</a:t>
            </a:r>
            <a:r>
              <a:rPr lang="en-US" dirty="0" smtClean="0"/>
              <a:t> o </a:t>
            </a:r>
            <a:r>
              <a:rPr lang="en-US" dirty="0" err="1" smtClean="0"/>
              <a:t>ljudskoj</a:t>
            </a:r>
            <a:r>
              <a:rPr lang="en-US" dirty="0" smtClean="0"/>
              <a:t> </a:t>
            </a:r>
            <a:r>
              <a:rPr lang="en-US" dirty="0" err="1" smtClean="0"/>
              <a:t>hrabrosti”,Graficki</a:t>
            </a:r>
            <a:r>
              <a:rPr lang="en-US" dirty="0" smtClean="0"/>
              <a:t> </a:t>
            </a:r>
            <a:r>
              <a:rPr lang="en-US" dirty="0" err="1" smtClean="0"/>
              <a:t>zavod</a:t>
            </a:r>
            <a:r>
              <a:rPr lang="en-US" dirty="0" smtClean="0"/>
              <a:t>, Titograd,1965.</a:t>
            </a:r>
          </a:p>
          <a:p>
            <a:r>
              <a:rPr lang="en-US" dirty="0" err="1" smtClean="0"/>
              <a:t>Minic</a:t>
            </a:r>
            <a:r>
              <a:rPr lang="en-US" dirty="0" smtClean="0"/>
              <a:t> Vojislav:”</a:t>
            </a:r>
            <a:r>
              <a:rPr lang="en-US" dirty="0" err="1" smtClean="0"/>
              <a:t>Kriticari</a:t>
            </a:r>
            <a:r>
              <a:rPr lang="en-US" dirty="0" smtClean="0"/>
              <a:t> o </a:t>
            </a:r>
            <a:r>
              <a:rPr lang="en-US" dirty="0" err="1" smtClean="0"/>
              <a:t>Mihailu</a:t>
            </a:r>
            <a:r>
              <a:rPr lang="en-US" dirty="0" smtClean="0"/>
              <a:t> </a:t>
            </a:r>
            <a:r>
              <a:rPr lang="en-US" dirty="0" err="1" smtClean="0"/>
              <a:t>Lalicu</a:t>
            </a:r>
            <a:r>
              <a:rPr lang="en-US" dirty="0" smtClean="0"/>
              <a:t>” </a:t>
            </a:r>
            <a:r>
              <a:rPr lang="en-US" dirty="0" err="1" smtClean="0"/>
              <a:t>Nolit</a:t>
            </a:r>
            <a:r>
              <a:rPr lang="en-US" dirty="0" smtClean="0"/>
              <a:t>, Beograd,1984.</a:t>
            </a:r>
          </a:p>
          <a:p>
            <a:r>
              <a:rPr lang="en-US" dirty="0" err="1" smtClean="0"/>
              <a:t>Itd</a:t>
            </a:r>
            <a:r>
              <a:rPr lang="en-US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 </a:t>
            </a:r>
            <a:r>
              <a:rPr lang="en-US" dirty="0" err="1" smtClean="0"/>
              <a:t>Mihailu</a:t>
            </a:r>
            <a:r>
              <a:rPr lang="en-US" dirty="0" smtClean="0"/>
              <a:t> </a:t>
            </a:r>
            <a:r>
              <a:rPr lang="en-US" dirty="0" err="1" smtClean="0"/>
              <a:t>Lalicu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Mihailo</a:t>
            </a:r>
            <a:r>
              <a:rPr lang="en-US" dirty="0" smtClean="0"/>
              <a:t> </a:t>
            </a:r>
            <a:r>
              <a:rPr lang="en-US" dirty="0" err="1" smtClean="0"/>
              <a:t>Lalic</a:t>
            </a:r>
            <a:r>
              <a:rPr lang="en-US" dirty="0" smtClean="0"/>
              <a:t> </a:t>
            </a:r>
            <a:r>
              <a:rPr lang="en-US" dirty="0" err="1" smtClean="0"/>
              <a:t>pripada</a:t>
            </a:r>
            <a:r>
              <a:rPr lang="en-US" dirty="0" smtClean="0"/>
              <a:t> </a:t>
            </a:r>
            <a:r>
              <a:rPr lang="en-US" dirty="0" err="1" smtClean="0"/>
              <a:t>posleratnoj</a:t>
            </a:r>
            <a:r>
              <a:rPr lang="en-US" dirty="0" smtClean="0"/>
              <a:t> </a:t>
            </a:r>
            <a:r>
              <a:rPr lang="en-US" dirty="0" err="1" smtClean="0"/>
              <a:t>knjizevnosti</a:t>
            </a:r>
            <a:r>
              <a:rPr lang="en-US" dirty="0" smtClean="0"/>
              <a:t>. </a:t>
            </a:r>
            <a:r>
              <a:rPr lang="en-US" dirty="0" err="1" smtClean="0"/>
              <a:t>Knjizevnost</a:t>
            </a:r>
            <a:r>
              <a:rPr lang="en-US" dirty="0" smtClean="0"/>
              <a:t> ’50-ih </a:t>
            </a:r>
            <a:r>
              <a:rPr lang="en-US" dirty="0" err="1" smtClean="0"/>
              <a:t>i</a:t>
            </a:r>
            <a:r>
              <a:rPr lang="en-US" dirty="0" smtClean="0"/>
              <a:t> ’60-ih </a:t>
            </a:r>
            <a:r>
              <a:rPr lang="en-US" dirty="0" err="1" smtClean="0"/>
              <a:t>godina</a:t>
            </a:r>
            <a:r>
              <a:rPr lang="en-US" dirty="0" smtClean="0"/>
              <a:t> </a:t>
            </a:r>
            <a:r>
              <a:rPr lang="en-US" dirty="0" err="1" smtClean="0"/>
              <a:t>proslog</a:t>
            </a:r>
            <a:r>
              <a:rPr lang="en-US" dirty="0" smtClean="0"/>
              <a:t> </a:t>
            </a:r>
            <a:r>
              <a:rPr lang="en-US" dirty="0" err="1" smtClean="0"/>
              <a:t>vijeka</a:t>
            </a:r>
            <a:r>
              <a:rPr lang="en-US" dirty="0" smtClean="0"/>
              <a:t> </a:t>
            </a: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en-US" dirty="0" err="1" smtClean="0"/>
              <a:t>doba</a:t>
            </a:r>
            <a:r>
              <a:rPr lang="en-US" dirty="0" smtClean="0"/>
              <a:t> </a:t>
            </a:r>
            <a:r>
              <a:rPr lang="en-US" dirty="0" err="1" smtClean="0"/>
              <a:t>knjizevnih</a:t>
            </a:r>
            <a:r>
              <a:rPr lang="en-US" dirty="0" smtClean="0"/>
              <a:t> </a:t>
            </a:r>
            <a:r>
              <a:rPr lang="en-US" dirty="0" err="1" smtClean="0"/>
              <a:t>skola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pravaca</a:t>
            </a:r>
            <a:r>
              <a:rPr lang="en-US" dirty="0" smtClean="0"/>
              <a:t> ,</a:t>
            </a:r>
            <a:r>
              <a:rPr lang="en-US" dirty="0" err="1" smtClean="0"/>
              <a:t>vec</a:t>
            </a:r>
            <a:r>
              <a:rPr lang="en-US" dirty="0" smtClean="0"/>
              <a:t> </a:t>
            </a:r>
            <a:r>
              <a:rPr lang="en-US" dirty="0" err="1" smtClean="0"/>
              <a:t>doba</a:t>
            </a:r>
            <a:r>
              <a:rPr lang="en-US" dirty="0" smtClean="0"/>
              <a:t> </a:t>
            </a:r>
            <a:r>
              <a:rPr lang="en-US" dirty="0" err="1" smtClean="0"/>
              <a:t>osobenih</a:t>
            </a:r>
            <a:r>
              <a:rPr lang="en-US" dirty="0" smtClean="0"/>
              <a:t> </a:t>
            </a:r>
            <a:r>
              <a:rPr lang="en-US" dirty="0" err="1" smtClean="0"/>
              <a:t>stvaralackih</a:t>
            </a:r>
            <a:r>
              <a:rPr lang="en-US" dirty="0" smtClean="0"/>
              <a:t> </a:t>
            </a:r>
            <a:r>
              <a:rPr lang="en-US" dirty="0" err="1" smtClean="0"/>
              <a:t>indivuidualnosti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stvaralackih</a:t>
            </a:r>
            <a:r>
              <a:rPr lang="en-US" dirty="0" smtClean="0"/>
              <a:t> </a:t>
            </a:r>
            <a:r>
              <a:rPr lang="en-US" dirty="0" err="1" smtClean="0"/>
              <a:t>dometa</a:t>
            </a:r>
            <a:r>
              <a:rPr lang="en-US" dirty="0" smtClean="0"/>
              <a:t> </a:t>
            </a:r>
            <a:r>
              <a:rPr lang="en-US" dirty="0" err="1" smtClean="0"/>
              <a:t>pojedinih</a:t>
            </a:r>
            <a:r>
              <a:rPr lang="en-US" dirty="0" smtClean="0"/>
              <a:t> </a:t>
            </a:r>
            <a:r>
              <a:rPr lang="en-US" dirty="0" err="1" smtClean="0"/>
              <a:t>pisaca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Lalic</a:t>
            </a:r>
            <a:r>
              <a:rPr lang="en-US" dirty="0" smtClean="0"/>
              <a:t> se </a:t>
            </a:r>
            <a:r>
              <a:rPr lang="en-US" dirty="0" err="1" smtClean="0"/>
              <a:t>razvio</a:t>
            </a:r>
            <a:r>
              <a:rPr lang="en-US" dirty="0" smtClean="0"/>
              <a:t> u </a:t>
            </a:r>
            <a:r>
              <a:rPr lang="en-US" dirty="0" err="1" smtClean="0"/>
              <a:t>predratnom</a:t>
            </a:r>
            <a:r>
              <a:rPr lang="en-US" dirty="0" smtClean="0"/>
              <a:t> </a:t>
            </a:r>
            <a:r>
              <a:rPr lang="en-US" dirty="0" err="1" smtClean="0"/>
              <a:t>pokretu</a:t>
            </a:r>
            <a:r>
              <a:rPr lang="en-US" dirty="0" smtClean="0"/>
              <a:t> </a:t>
            </a:r>
            <a:r>
              <a:rPr lang="en-US" dirty="0" err="1" smtClean="0"/>
              <a:t>napredne</a:t>
            </a:r>
            <a:r>
              <a:rPr lang="en-US" dirty="0" smtClean="0"/>
              <a:t> </a:t>
            </a:r>
            <a:r>
              <a:rPr lang="en-US" dirty="0" err="1" smtClean="0"/>
              <a:t>socijalne</a:t>
            </a:r>
            <a:r>
              <a:rPr lang="en-US" dirty="0" smtClean="0"/>
              <a:t> literature.</a:t>
            </a:r>
          </a:p>
          <a:p>
            <a:r>
              <a:rPr lang="en-US" dirty="0" err="1" smtClean="0"/>
              <a:t>Lalicevo</a:t>
            </a:r>
            <a:r>
              <a:rPr lang="en-US" dirty="0" smtClean="0"/>
              <a:t> </a:t>
            </a:r>
            <a:r>
              <a:rPr lang="en-US" dirty="0" err="1" smtClean="0"/>
              <a:t>stvaralastvo</a:t>
            </a:r>
            <a:r>
              <a:rPr lang="en-US" dirty="0" smtClean="0"/>
              <a:t> </a:t>
            </a:r>
            <a:r>
              <a:rPr lang="en-US" dirty="0" err="1" smtClean="0"/>
              <a:t>tematski</a:t>
            </a:r>
            <a:r>
              <a:rPr lang="en-US" dirty="0" smtClean="0"/>
              <a:t> je </a:t>
            </a:r>
            <a:r>
              <a:rPr lang="en-US" dirty="0" err="1" smtClean="0"/>
              <a:t>vezano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stvarnost</a:t>
            </a:r>
            <a:r>
              <a:rPr lang="en-US" dirty="0" smtClean="0"/>
              <a:t> </a:t>
            </a:r>
            <a:r>
              <a:rPr lang="en-US" dirty="0" err="1" smtClean="0"/>
              <a:t>Crne</a:t>
            </a:r>
            <a:r>
              <a:rPr lang="en-US" dirty="0" smtClean="0"/>
              <a:t> </a:t>
            </a:r>
            <a:r>
              <a:rPr lang="en-US" dirty="0" err="1" smtClean="0"/>
              <a:t>Gore;ponikao</a:t>
            </a:r>
            <a:r>
              <a:rPr lang="en-US" dirty="0" smtClean="0"/>
              <a:t> je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njenog</a:t>
            </a:r>
            <a:r>
              <a:rPr lang="en-US" dirty="0" smtClean="0"/>
              <a:t> </a:t>
            </a:r>
            <a:r>
              <a:rPr lang="en-US" dirty="0" err="1" smtClean="0"/>
              <a:t>duhovnog</a:t>
            </a:r>
            <a:r>
              <a:rPr lang="en-US" dirty="0" smtClean="0"/>
              <a:t> </a:t>
            </a:r>
            <a:r>
              <a:rPr lang="en-US" dirty="0" err="1" smtClean="0"/>
              <a:t>tla</a:t>
            </a:r>
            <a:r>
              <a:rPr lang="en-US" dirty="0" smtClean="0"/>
              <a:t>.  </a:t>
            </a:r>
          </a:p>
          <a:p>
            <a:r>
              <a:rPr lang="en-US" dirty="0" smtClean="0"/>
              <a:t>Na </a:t>
            </a:r>
            <a:r>
              <a:rPr lang="en-US" dirty="0" err="1" smtClean="0"/>
              <a:t>pocetku</a:t>
            </a:r>
            <a:r>
              <a:rPr lang="en-US" dirty="0" smtClean="0"/>
              <a:t> </a:t>
            </a:r>
            <a:r>
              <a:rPr lang="en-US" dirty="0" err="1" smtClean="0"/>
              <a:t>stvaralastva</a:t>
            </a:r>
            <a:r>
              <a:rPr lang="en-US" dirty="0" smtClean="0"/>
              <a:t> </a:t>
            </a:r>
            <a:r>
              <a:rPr lang="en-US" dirty="0" err="1" smtClean="0"/>
              <a:t>pisao</a:t>
            </a:r>
            <a:r>
              <a:rPr lang="en-US" dirty="0" smtClean="0"/>
              <a:t> je </a:t>
            </a:r>
            <a:r>
              <a:rPr lang="en-US" dirty="0" err="1" smtClean="0"/>
              <a:t>poeziju,da</a:t>
            </a:r>
            <a:r>
              <a:rPr lang="en-US" dirty="0" smtClean="0"/>
              <a:t> bi se </a:t>
            </a:r>
            <a:r>
              <a:rPr lang="en-US" dirty="0" err="1" smtClean="0"/>
              <a:t>potom</a:t>
            </a:r>
            <a:r>
              <a:rPr lang="en-US" dirty="0" smtClean="0"/>
              <a:t> </a:t>
            </a:r>
            <a:r>
              <a:rPr lang="en-US" dirty="0" err="1" smtClean="0"/>
              <a:t>opredijelio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pripovijetke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romane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Cetiri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njegovih</a:t>
            </a:r>
            <a:r>
              <a:rPr lang="en-US" dirty="0" smtClean="0"/>
              <a:t> </a:t>
            </a:r>
            <a:r>
              <a:rPr lang="en-US" dirty="0" err="1" smtClean="0"/>
              <a:t>dvanaest</a:t>
            </a:r>
            <a:r>
              <a:rPr lang="en-US" dirty="0" smtClean="0"/>
              <a:t> </a:t>
            </a:r>
            <a:r>
              <a:rPr lang="en-US" dirty="0" err="1" smtClean="0"/>
              <a:t>romana</a:t>
            </a:r>
            <a:r>
              <a:rPr lang="en-US" dirty="0" smtClean="0"/>
              <a:t>: </a:t>
            </a:r>
            <a:r>
              <a:rPr lang="en-US" dirty="0" err="1" smtClean="0"/>
              <a:t>trilogija</a:t>
            </a:r>
            <a:r>
              <a:rPr lang="en-US" dirty="0" smtClean="0"/>
              <a:t> “</a:t>
            </a:r>
            <a:r>
              <a:rPr lang="en-US" dirty="0" err="1" smtClean="0"/>
              <a:t>Zlo</a:t>
            </a:r>
            <a:r>
              <a:rPr lang="en-US" dirty="0" smtClean="0"/>
              <a:t> </a:t>
            </a:r>
            <a:r>
              <a:rPr lang="en-US" dirty="0" err="1" smtClean="0"/>
              <a:t>proljece”,”Lelejska</a:t>
            </a:r>
            <a:r>
              <a:rPr lang="en-US" dirty="0" smtClean="0"/>
              <a:t> </a:t>
            </a:r>
            <a:r>
              <a:rPr lang="en-US" dirty="0" err="1" smtClean="0"/>
              <a:t>gora</a:t>
            </a:r>
            <a:r>
              <a:rPr lang="en-US" dirty="0" smtClean="0"/>
              <a:t>”  </a:t>
            </a:r>
            <a:r>
              <a:rPr lang="en-US" dirty="0" err="1" smtClean="0"/>
              <a:t>i</a:t>
            </a:r>
            <a:r>
              <a:rPr lang="en-US" dirty="0" smtClean="0"/>
              <a:t> “</a:t>
            </a:r>
            <a:r>
              <a:rPr lang="en-US" dirty="0" err="1" smtClean="0"/>
              <a:t>Hajka</a:t>
            </a:r>
            <a:r>
              <a:rPr lang="en-US" dirty="0" smtClean="0"/>
              <a:t>” ,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roman “ </a:t>
            </a:r>
            <a:r>
              <a:rPr lang="en-US" dirty="0" err="1" smtClean="0"/>
              <a:t>Ratna</a:t>
            </a:r>
            <a:r>
              <a:rPr lang="en-US" dirty="0" smtClean="0"/>
              <a:t> </a:t>
            </a:r>
            <a:r>
              <a:rPr lang="en-US" dirty="0" err="1" smtClean="0"/>
              <a:t>sreca”predstavljaju</a:t>
            </a:r>
            <a:r>
              <a:rPr lang="en-US" dirty="0" smtClean="0"/>
              <a:t> </a:t>
            </a:r>
            <a:r>
              <a:rPr lang="en-US" dirty="0" err="1" smtClean="0"/>
              <a:t>reprezentativna</a:t>
            </a:r>
            <a:r>
              <a:rPr lang="en-US" dirty="0" smtClean="0"/>
              <a:t> </a:t>
            </a:r>
            <a:r>
              <a:rPr lang="en-US" dirty="0" err="1" smtClean="0"/>
              <a:t>romansijerska</a:t>
            </a:r>
            <a:r>
              <a:rPr lang="en-US" dirty="0" smtClean="0"/>
              <a:t> </a:t>
            </a:r>
            <a:r>
              <a:rPr lang="en-US" dirty="0" err="1" smtClean="0"/>
              <a:t>ostvarenja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u </a:t>
            </a:r>
            <a:r>
              <a:rPr lang="en-US" dirty="0" err="1" smtClean="0"/>
              <a:t>okvirima</a:t>
            </a:r>
            <a:r>
              <a:rPr lang="en-US" dirty="0" smtClean="0"/>
              <a:t> </a:t>
            </a:r>
            <a:r>
              <a:rPr lang="en-US" dirty="0" err="1" smtClean="0"/>
              <a:t>svjetske</a:t>
            </a:r>
            <a:r>
              <a:rPr lang="en-US" dirty="0" smtClean="0"/>
              <a:t> </a:t>
            </a:r>
            <a:r>
              <a:rPr lang="en-US" dirty="0" err="1" smtClean="0"/>
              <a:t>knjizevnosti</a:t>
            </a:r>
            <a:r>
              <a:rPr lang="en-US" dirty="0" smtClean="0"/>
              <a:t>  </a:t>
            </a:r>
            <a:r>
              <a:rPr lang="en-US" dirty="0" err="1" smtClean="0"/>
              <a:t>XXv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Dobitnik</a:t>
            </a:r>
            <a:r>
              <a:rPr lang="en-US" dirty="0" smtClean="0"/>
              <a:t> je </a:t>
            </a:r>
            <a:r>
              <a:rPr lang="en-US" dirty="0" err="1" smtClean="0"/>
              <a:t>Njegoseve</a:t>
            </a:r>
            <a:r>
              <a:rPr lang="en-US" dirty="0" smtClean="0"/>
              <a:t> </a:t>
            </a:r>
            <a:r>
              <a:rPr lang="en-US" dirty="0" err="1" smtClean="0"/>
              <a:t>nagrade</a:t>
            </a:r>
            <a:r>
              <a:rPr lang="en-US" dirty="0" smtClean="0"/>
              <a:t> 1963.g. </a:t>
            </a:r>
            <a:r>
              <a:rPr lang="en-US" dirty="0" err="1" smtClean="0"/>
              <a:t>za</a:t>
            </a:r>
            <a:r>
              <a:rPr lang="en-US" dirty="0" smtClean="0"/>
              <a:t> roman “</a:t>
            </a:r>
            <a:r>
              <a:rPr lang="en-US" dirty="0" err="1" smtClean="0"/>
              <a:t>Lelejska</a:t>
            </a:r>
            <a:r>
              <a:rPr lang="en-US" dirty="0" smtClean="0"/>
              <a:t> </a:t>
            </a:r>
            <a:r>
              <a:rPr lang="en-US" dirty="0" err="1" smtClean="0"/>
              <a:t>gora</a:t>
            </a:r>
            <a:r>
              <a:rPr lang="en-US" dirty="0" smtClean="0"/>
              <a:t>” I </a:t>
            </a:r>
            <a:r>
              <a:rPr lang="en-US" dirty="0" err="1" smtClean="0"/>
              <a:t>Ninove</a:t>
            </a:r>
            <a:r>
              <a:rPr lang="en-US" dirty="0" smtClean="0"/>
              <a:t> </a:t>
            </a:r>
            <a:r>
              <a:rPr lang="en-US" dirty="0" err="1" smtClean="0"/>
              <a:t>nagrade</a:t>
            </a:r>
            <a:r>
              <a:rPr lang="en-US" dirty="0" smtClean="0"/>
              <a:t>  1973. </a:t>
            </a:r>
            <a:r>
              <a:rPr lang="en-US" dirty="0" err="1" smtClean="0"/>
              <a:t>za</a:t>
            </a:r>
            <a:r>
              <a:rPr lang="en-US" dirty="0" smtClean="0"/>
              <a:t> roman “</a:t>
            </a:r>
            <a:r>
              <a:rPr lang="en-US" dirty="0" err="1" smtClean="0"/>
              <a:t>Ratna</a:t>
            </a:r>
            <a:r>
              <a:rPr lang="en-US" dirty="0" smtClean="0"/>
              <a:t> </a:t>
            </a:r>
            <a:r>
              <a:rPr lang="en-US" dirty="0" err="1" smtClean="0"/>
              <a:t>sreca</a:t>
            </a:r>
            <a:r>
              <a:rPr lang="en-US" dirty="0" smtClean="0"/>
              <a:t>”.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Lelejska</a:t>
            </a:r>
            <a:r>
              <a:rPr lang="en-US" dirty="0" smtClean="0"/>
              <a:t> </a:t>
            </a:r>
            <a:r>
              <a:rPr lang="en-US" dirty="0" err="1" smtClean="0"/>
              <a:t>gora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U </a:t>
            </a:r>
            <a:r>
              <a:rPr lang="en-US" dirty="0" err="1" smtClean="0"/>
              <a:t>pomenutoj</a:t>
            </a:r>
            <a:r>
              <a:rPr lang="en-US" dirty="0" smtClean="0"/>
              <a:t> </a:t>
            </a:r>
            <a:r>
              <a:rPr lang="en-US" dirty="0" err="1" smtClean="0"/>
              <a:t>trilogiji</a:t>
            </a:r>
            <a:r>
              <a:rPr lang="en-US" dirty="0" smtClean="0"/>
              <a:t> </a:t>
            </a:r>
            <a:r>
              <a:rPr lang="en-US" dirty="0" err="1" smtClean="0"/>
              <a:t>romana,Lalic</a:t>
            </a:r>
            <a:r>
              <a:rPr lang="en-US" dirty="0" smtClean="0"/>
              <a:t> je </a:t>
            </a:r>
            <a:r>
              <a:rPr lang="en-US" dirty="0" err="1" smtClean="0"/>
              <a:t>uoblicio</a:t>
            </a:r>
            <a:r>
              <a:rPr lang="en-US" dirty="0" smtClean="0"/>
              <a:t> </a:t>
            </a:r>
            <a:r>
              <a:rPr lang="en-US" dirty="0" err="1" smtClean="0"/>
              <a:t>sagu</a:t>
            </a:r>
            <a:r>
              <a:rPr lang="en-US" dirty="0" smtClean="0"/>
              <a:t> o </a:t>
            </a:r>
            <a:r>
              <a:rPr lang="en-US" dirty="0" err="1" smtClean="0"/>
              <a:t>Crnoj</a:t>
            </a:r>
            <a:r>
              <a:rPr lang="en-US" dirty="0" smtClean="0"/>
              <a:t> </a:t>
            </a:r>
            <a:r>
              <a:rPr lang="en-US" dirty="0" err="1" smtClean="0"/>
              <a:t>Gori,dao</a:t>
            </a:r>
            <a:r>
              <a:rPr lang="en-US" dirty="0" smtClean="0"/>
              <a:t> je </a:t>
            </a:r>
            <a:r>
              <a:rPr lang="en-US" dirty="0" err="1" smtClean="0"/>
              <a:t>mitsku</a:t>
            </a:r>
            <a:r>
              <a:rPr lang="en-US" dirty="0" smtClean="0"/>
              <a:t> </a:t>
            </a:r>
            <a:r>
              <a:rPr lang="en-US" dirty="0" err="1" smtClean="0"/>
              <a:t>hroniku</a:t>
            </a:r>
            <a:r>
              <a:rPr lang="en-US" dirty="0" smtClean="0"/>
              <a:t> </a:t>
            </a:r>
            <a:r>
              <a:rPr lang="en-US" dirty="0" err="1" smtClean="0"/>
              <a:t>Leleje,Crne</a:t>
            </a:r>
            <a:r>
              <a:rPr lang="en-US" dirty="0" smtClean="0"/>
              <a:t> </a:t>
            </a:r>
            <a:r>
              <a:rPr lang="en-US" dirty="0" err="1" smtClean="0"/>
              <a:t>Gore,ali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svijeta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covjeka</a:t>
            </a:r>
            <a:r>
              <a:rPr lang="en-US" dirty="0" smtClean="0"/>
              <a:t> u </a:t>
            </a:r>
            <a:r>
              <a:rPr lang="en-US" dirty="0" err="1" smtClean="0"/>
              <a:t>cjelini</a:t>
            </a:r>
            <a:r>
              <a:rPr lang="en-US" dirty="0" smtClean="0"/>
              <a:t> </a:t>
            </a:r>
            <a:r>
              <a:rPr lang="en-US" dirty="0" err="1" smtClean="0"/>
              <a:t>Ona</a:t>
            </a:r>
            <a:r>
              <a:rPr lang="en-US" dirty="0" smtClean="0"/>
              <a:t> je </a:t>
            </a:r>
            <a:r>
              <a:rPr lang="en-US" dirty="0" err="1" smtClean="0"/>
              <a:t>satkana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cinjenica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dokumenata,ali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mitskih</a:t>
            </a:r>
            <a:r>
              <a:rPr lang="en-US" dirty="0" smtClean="0"/>
              <a:t> </a:t>
            </a:r>
            <a:r>
              <a:rPr lang="en-US" dirty="0" err="1" smtClean="0"/>
              <a:t>naslaga</a:t>
            </a:r>
            <a:r>
              <a:rPr lang="en-US" dirty="0" smtClean="0"/>
              <a:t> </a:t>
            </a:r>
            <a:r>
              <a:rPr lang="en-US" dirty="0" err="1" smtClean="0"/>
              <a:t>maste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legende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Aludirajuci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naslov</a:t>
            </a:r>
            <a:r>
              <a:rPr lang="en-US" dirty="0" smtClean="0"/>
              <a:t> </a:t>
            </a:r>
            <a:r>
              <a:rPr lang="en-US" dirty="0" err="1" smtClean="0"/>
              <a:t>Danteovog</a:t>
            </a:r>
            <a:r>
              <a:rPr lang="en-US" dirty="0" smtClean="0"/>
              <a:t> </a:t>
            </a:r>
            <a:r>
              <a:rPr lang="en-US" dirty="0" err="1" smtClean="0"/>
              <a:t>spjeva,autor</a:t>
            </a:r>
            <a:r>
              <a:rPr lang="en-US" dirty="0" smtClean="0"/>
              <a:t> je </a:t>
            </a:r>
            <a:r>
              <a:rPr lang="en-US" dirty="0" err="1" smtClean="0"/>
              <a:t>isticao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je </a:t>
            </a:r>
            <a:r>
              <a:rPr lang="en-US" dirty="0" err="1" smtClean="0"/>
              <a:t>cijeloga</a:t>
            </a:r>
            <a:r>
              <a:rPr lang="en-US" dirty="0" smtClean="0"/>
              <a:t> </a:t>
            </a:r>
            <a:r>
              <a:rPr lang="en-US" dirty="0" err="1" smtClean="0"/>
              <a:t>zivota</a:t>
            </a:r>
            <a:r>
              <a:rPr lang="en-US" dirty="0" smtClean="0"/>
              <a:t> </a:t>
            </a:r>
            <a:r>
              <a:rPr lang="en-US" dirty="0" err="1" smtClean="0"/>
              <a:t>pisao</a:t>
            </a:r>
            <a:r>
              <a:rPr lang="en-US" dirty="0" smtClean="0"/>
              <a:t> </a:t>
            </a:r>
            <a:r>
              <a:rPr lang="en-US" dirty="0" err="1" smtClean="0"/>
              <a:t>jednu</a:t>
            </a:r>
            <a:r>
              <a:rPr lang="en-US" dirty="0" smtClean="0"/>
              <a:t> </a:t>
            </a:r>
            <a:r>
              <a:rPr lang="en-US" dirty="0" err="1" smtClean="0"/>
              <a:t>knjigu</a:t>
            </a:r>
            <a:r>
              <a:rPr lang="en-US" dirty="0" smtClean="0"/>
              <a:t> – </a:t>
            </a:r>
            <a:r>
              <a:rPr lang="en-US" dirty="0" err="1" smtClean="0"/>
              <a:t>Crnogorsku</a:t>
            </a:r>
            <a:r>
              <a:rPr lang="en-US" dirty="0" smtClean="0"/>
              <a:t> </a:t>
            </a:r>
            <a:r>
              <a:rPr lang="en-US" dirty="0" err="1" smtClean="0"/>
              <a:t>komediju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Centralno</a:t>
            </a:r>
            <a:r>
              <a:rPr lang="en-US" dirty="0" smtClean="0"/>
              <a:t> </a:t>
            </a:r>
            <a:r>
              <a:rPr lang="en-US" dirty="0" err="1" smtClean="0"/>
              <a:t>mjesto</a:t>
            </a:r>
            <a:r>
              <a:rPr lang="en-US" dirty="0" smtClean="0"/>
              <a:t> u </a:t>
            </a:r>
            <a:r>
              <a:rPr lang="en-US" dirty="0" err="1" smtClean="0"/>
              <a:t>trilogiji</a:t>
            </a:r>
            <a:r>
              <a:rPr lang="en-US" dirty="0" smtClean="0"/>
              <a:t> </a:t>
            </a:r>
            <a:r>
              <a:rPr lang="en-US" dirty="0" err="1" smtClean="0"/>
              <a:t>zauzima</a:t>
            </a:r>
            <a:r>
              <a:rPr lang="en-US" dirty="0" smtClean="0"/>
              <a:t> roman “</a:t>
            </a:r>
            <a:r>
              <a:rPr lang="en-US" dirty="0" err="1" smtClean="0"/>
              <a:t>Lelejska</a:t>
            </a:r>
            <a:r>
              <a:rPr lang="en-US" dirty="0" smtClean="0"/>
              <a:t> </a:t>
            </a:r>
            <a:r>
              <a:rPr lang="en-US" dirty="0" err="1" smtClean="0"/>
              <a:t>gora</a:t>
            </a:r>
            <a:r>
              <a:rPr lang="en-US" dirty="0" smtClean="0"/>
              <a:t>” u </a:t>
            </a:r>
            <a:r>
              <a:rPr lang="en-US" dirty="0" err="1" smtClean="0"/>
              <a:t>kojoj</a:t>
            </a:r>
            <a:r>
              <a:rPr lang="en-US" dirty="0" smtClean="0"/>
              <a:t> se </a:t>
            </a:r>
            <a:r>
              <a:rPr lang="en-US" dirty="0" err="1" smtClean="0"/>
              <a:t>javlja</a:t>
            </a:r>
            <a:r>
              <a:rPr lang="en-US" dirty="0" smtClean="0"/>
              <a:t> </a:t>
            </a:r>
            <a:r>
              <a:rPr lang="en-US" dirty="0" err="1" smtClean="0"/>
              <a:t>vjecita</a:t>
            </a:r>
            <a:r>
              <a:rPr lang="en-US" dirty="0" smtClean="0"/>
              <a:t> </a:t>
            </a:r>
            <a:r>
              <a:rPr lang="en-US" dirty="0" err="1" smtClean="0"/>
              <a:t>tema</a:t>
            </a:r>
            <a:r>
              <a:rPr lang="en-US" dirty="0" smtClean="0"/>
              <a:t> </a:t>
            </a:r>
            <a:r>
              <a:rPr lang="en-US" dirty="0" err="1" smtClean="0"/>
              <a:t>prodaje</a:t>
            </a:r>
            <a:r>
              <a:rPr lang="en-US" dirty="0" smtClean="0"/>
              <a:t> </a:t>
            </a:r>
            <a:r>
              <a:rPr lang="en-US" dirty="0" err="1" smtClean="0"/>
              <a:t>duse</a:t>
            </a:r>
            <a:r>
              <a:rPr lang="en-US" dirty="0" smtClean="0"/>
              <a:t> </a:t>
            </a:r>
            <a:r>
              <a:rPr lang="en-US" dirty="0" err="1" smtClean="0"/>
              <a:t>djavolu</a:t>
            </a:r>
            <a:r>
              <a:rPr lang="en-US" dirty="0" smtClean="0"/>
              <a:t>(</a:t>
            </a:r>
            <a:r>
              <a:rPr lang="en-US" dirty="0" err="1" smtClean="0"/>
              <a:t>J.V.Gete,T</a:t>
            </a:r>
            <a:r>
              <a:rPr lang="en-US" dirty="0" smtClean="0"/>
              <a:t>. </a:t>
            </a:r>
            <a:r>
              <a:rPr lang="en-US" dirty="0" err="1" smtClean="0"/>
              <a:t>Man,Dz</a:t>
            </a:r>
            <a:r>
              <a:rPr lang="en-US" dirty="0" smtClean="0"/>
              <a:t>. </a:t>
            </a:r>
            <a:r>
              <a:rPr lang="en-US" dirty="0" err="1" smtClean="0"/>
              <a:t>Dzojs,M.Bulgakov</a:t>
            </a:r>
            <a:r>
              <a:rPr lang="en-US" dirty="0" smtClean="0"/>
              <a:t>, </a:t>
            </a:r>
            <a:r>
              <a:rPr lang="en-US" dirty="0" err="1" smtClean="0"/>
              <a:t>B.Pekic</a:t>
            </a:r>
            <a:r>
              <a:rPr lang="en-US" dirty="0" smtClean="0"/>
              <a:t> )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Lelejska</a:t>
            </a:r>
            <a:r>
              <a:rPr lang="en-US" dirty="0" smtClean="0"/>
              <a:t> </a:t>
            </a:r>
            <a:r>
              <a:rPr lang="en-US" dirty="0" err="1" smtClean="0"/>
              <a:t>gora”je</a:t>
            </a:r>
            <a:r>
              <a:rPr lang="en-US" dirty="0" smtClean="0"/>
              <a:t> </a:t>
            </a:r>
            <a:r>
              <a:rPr lang="en-US" dirty="0" err="1" smtClean="0"/>
              <a:t>moderan,psiholoski</a:t>
            </a:r>
            <a:r>
              <a:rPr lang="en-US" dirty="0" smtClean="0"/>
              <a:t> roman o </a:t>
            </a:r>
            <a:r>
              <a:rPr lang="en-US" dirty="0" err="1" smtClean="0"/>
              <a:t>covjeku</a:t>
            </a:r>
            <a:r>
              <a:rPr lang="en-US" dirty="0" smtClean="0"/>
              <a:t> u </a:t>
            </a:r>
            <a:r>
              <a:rPr lang="en-US" dirty="0" err="1" smtClean="0"/>
              <a:t>stanju</a:t>
            </a:r>
            <a:r>
              <a:rPr lang="en-US" dirty="0" smtClean="0"/>
              <a:t> </a:t>
            </a:r>
            <a:r>
              <a:rPr lang="en-US" dirty="0" err="1" smtClean="0"/>
              <a:t>beznadezne</a:t>
            </a:r>
            <a:r>
              <a:rPr lang="en-US" dirty="0" smtClean="0"/>
              <a:t> </a:t>
            </a:r>
            <a:r>
              <a:rPr lang="en-US" dirty="0" err="1" smtClean="0"/>
              <a:t>usamnjenosti</a:t>
            </a:r>
            <a:r>
              <a:rPr lang="en-US" dirty="0" smtClean="0"/>
              <a:t> ,</a:t>
            </a:r>
            <a:r>
              <a:rPr lang="en-US" dirty="0" err="1" smtClean="0"/>
              <a:t>otudjenosti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ugrozenosti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Struktura</a:t>
            </a:r>
            <a:r>
              <a:rPr lang="en-US" dirty="0" smtClean="0"/>
              <a:t> </a:t>
            </a:r>
            <a:r>
              <a:rPr lang="en-US" dirty="0" err="1" smtClean="0"/>
              <a:t>romana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Tema</a:t>
            </a:r>
            <a:r>
              <a:rPr lang="en-US" dirty="0" smtClean="0"/>
              <a:t>: </a:t>
            </a:r>
            <a:r>
              <a:rPr lang="en-US" dirty="0" err="1" smtClean="0"/>
              <a:t>sudbina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zivot</a:t>
            </a:r>
            <a:r>
              <a:rPr lang="en-US" dirty="0" smtClean="0"/>
              <a:t>  </a:t>
            </a:r>
            <a:r>
              <a:rPr lang="en-US" dirty="0" err="1" smtClean="0"/>
              <a:t>trojice</a:t>
            </a:r>
            <a:r>
              <a:rPr lang="en-US" dirty="0" smtClean="0"/>
              <a:t> </a:t>
            </a:r>
            <a:r>
              <a:rPr lang="en-US" dirty="0" err="1" smtClean="0"/>
              <a:t>boraca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ostali</a:t>
            </a:r>
            <a:r>
              <a:rPr lang="en-US" dirty="0" smtClean="0"/>
              <a:t> u </a:t>
            </a:r>
            <a:r>
              <a:rPr lang="en-US" dirty="0" err="1" smtClean="0"/>
              <a:t>zavicaju</a:t>
            </a:r>
            <a:r>
              <a:rPr lang="en-US" dirty="0" smtClean="0"/>
              <a:t> pod </a:t>
            </a:r>
            <a:r>
              <a:rPr lang="en-US" dirty="0" err="1" smtClean="0"/>
              <a:t>najtezim</a:t>
            </a:r>
            <a:r>
              <a:rPr lang="en-US" dirty="0" smtClean="0"/>
              <a:t> </a:t>
            </a:r>
            <a:r>
              <a:rPr lang="en-US" dirty="0" err="1" smtClean="0"/>
              <a:t>okolnostima</a:t>
            </a:r>
            <a:r>
              <a:rPr lang="en-US" dirty="0" smtClean="0"/>
              <a:t> </a:t>
            </a:r>
            <a:r>
              <a:rPr lang="en-US" dirty="0" err="1" smtClean="0"/>
              <a:t>opstanka</a:t>
            </a:r>
            <a:r>
              <a:rPr lang="en-US" dirty="0" smtClean="0"/>
              <a:t>; </a:t>
            </a:r>
            <a:r>
              <a:rPr lang="en-US" dirty="0" err="1" smtClean="0"/>
              <a:t>Lado</a:t>
            </a:r>
            <a:r>
              <a:rPr lang="en-US" dirty="0" smtClean="0"/>
              <a:t> </a:t>
            </a:r>
            <a:r>
              <a:rPr lang="en-US" dirty="0" err="1" smtClean="0"/>
              <a:t>Tajovic,Ivan</a:t>
            </a:r>
            <a:r>
              <a:rPr lang="en-US" dirty="0" smtClean="0"/>
              <a:t> </a:t>
            </a:r>
            <a:r>
              <a:rPr lang="en-US" dirty="0" err="1" smtClean="0"/>
              <a:t>Vidric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Vasilj</a:t>
            </a:r>
            <a:r>
              <a:rPr lang="en-US" dirty="0" smtClean="0"/>
              <a:t> </a:t>
            </a:r>
            <a:r>
              <a:rPr lang="en-US" dirty="0" err="1" smtClean="0"/>
              <a:t>izlozeni</a:t>
            </a:r>
            <a:r>
              <a:rPr lang="en-US" dirty="0" smtClean="0"/>
              <a:t> 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zvjerskim</a:t>
            </a:r>
            <a:r>
              <a:rPr lang="en-US" dirty="0" smtClean="0"/>
              <a:t> </a:t>
            </a:r>
            <a:r>
              <a:rPr lang="en-US" dirty="0" err="1" smtClean="0"/>
              <a:t>progonima,hajkama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klopkama</a:t>
            </a:r>
            <a:r>
              <a:rPr lang="en-US" dirty="0" smtClean="0"/>
              <a:t> </a:t>
            </a:r>
            <a:r>
              <a:rPr lang="en-US" dirty="0" err="1" smtClean="0"/>
              <a:t>okupatora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domacih</a:t>
            </a:r>
            <a:r>
              <a:rPr lang="en-US" dirty="0" smtClean="0"/>
              <a:t> </a:t>
            </a:r>
            <a:r>
              <a:rPr lang="en-US" dirty="0" err="1" smtClean="0"/>
              <a:t>izdajnika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Vrijeme</a:t>
            </a:r>
            <a:r>
              <a:rPr lang="en-US" dirty="0" smtClean="0"/>
              <a:t> </a:t>
            </a:r>
            <a:r>
              <a:rPr lang="en-US" dirty="0" err="1" smtClean="0"/>
              <a:t>radnje</a:t>
            </a:r>
            <a:r>
              <a:rPr lang="en-US" dirty="0" smtClean="0"/>
              <a:t>: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proljeca</a:t>
            </a:r>
            <a:r>
              <a:rPr lang="en-US" dirty="0" smtClean="0"/>
              <a:t> do </a:t>
            </a:r>
            <a:r>
              <a:rPr lang="en-US" dirty="0" err="1" smtClean="0"/>
              <a:t>pred</a:t>
            </a:r>
            <a:r>
              <a:rPr lang="en-US" dirty="0" smtClean="0"/>
              <a:t> </a:t>
            </a:r>
            <a:r>
              <a:rPr lang="en-US" dirty="0" err="1" smtClean="0"/>
              <a:t>kraj</a:t>
            </a:r>
            <a:r>
              <a:rPr lang="en-US" dirty="0" smtClean="0"/>
              <a:t> </a:t>
            </a:r>
            <a:r>
              <a:rPr lang="en-US" dirty="0" err="1" smtClean="0"/>
              <a:t>ljeta</a:t>
            </a:r>
            <a:r>
              <a:rPr lang="en-US" dirty="0" smtClean="0"/>
              <a:t> </a:t>
            </a:r>
            <a:r>
              <a:rPr lang="en-US" dirty="0" err="1" smtClean="0"/>
              <a:t>ratne</a:t>
            </a:r>
            <a:r>
              <a:rPr lang="en-US" dirty="0" smtClean="0"/>
              <a:t> 1942.g.</a:t>
            </a:r>
          </a:p>
          <a:p>
            <a:r>
              <a:rPr lang="en-US" dirty="0" err="1" smtClean="0"/>
              <a:t>Istorijska</a:t>
            </a:r>
            <a:r>
              <a:rPr lang="en-US" dirty="0" smtClean="0"/>
              <a:t> </a:t>
            </a:r>
            <a:r>
              <a:rPr lang="en-US" dirty="0" err="1" smtClean="0"/>
              <a:t>pozadina:NOP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istocnom</a:t>
            </a:r>
            <a:r>
              <a:rPr lang="en-US" dirty="0" smtClean="0"/>
              <a:t> </a:t>
            </a:r>
            <a:r>
              <a:rPr lang="en-US" dirty="0" err="1" smtClean="0"/>
              <a:t>podrucju</a:t>
            </a:r>
            <a:r>
              <a:rPr lang="en-US" dirty="0" smtClean="0"/>
              <a:t> </a:t>
            </a:r>
            <a:r>
              <a:rPr lang="en-US" dirty="0" err="1" smtClean="0"/>
              <a:t>C.G.pocinje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slabi</a:t>
            </a:r>
            <a:r>
              <a:rPr lang="en-US" dirty="0" smtClean="0"/>
              <a:t>. </a:t>
            </a:r>
            <a:r>
              <a:rPr lang="en-US" dirty="0" err="1" smtClean="0"/>
              <a:t>Crnogorski</a:t>
            </a:r>
            <a:r>
              <a:rPr lang="en-US" dirty="0" smtClean="0"/>
              <a:t> </a:t>
            </a:r>
            <a:r>
              <a:rPr lang="en-US" dirty="0" err="1" smtClean="0"/>
              <a:t>partizanski</a:t>
            </a:r>
            <a:r>
              <a:rPr lang="en-US" dirty="0" smtClean="0"/>
              <a:t> </a:t>
            </a:r>
            <a:r>
              <a:rPr lang="en-US" dirty="0" err="1" smtClean="0"/>
              <a:t>odredi</a:t>
            </a:r>
            <a:r>
              <a:rPr lang="en-US" dirty="0" smtClean="0"/>
              <a:t> se </a:t>
            </a:r>
            <a:r>
              <a:rPr lang="en-US" dirty="0" err="1" smtClean="0"/>
              <a:t>povlace</a:t>
            </a:r>
            <a:r>
              <a:rPr lang="en-US" dirty="0" smtClean="0"/>
              <a:t> u </a:t>
            </a:r>
            <a:r>
              <a:rPr lang="en-US" dirty="0" err="1" smtClean="0"/>
              <a:t>Bosnu,a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teritoriji</a:t>
            </a:r>
            <a:r>
              <a:rPr lang="en-US" dirty="0" smtClean="0"/>
              <a:t> C. G. ,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nalogu</a:t>
            </a:r>
            <a:r>
              <a:rPr lang="en-US" dirty="0" smtClean="0"/>
              <a:t> KP, </a:t>
            </a:r>
            <a:r>
              <a:rPr lang="en-US" dirty="0" err="1" smtClean="0"/>
              <a:t>ostaju</a:t>
            </a:r>
            <a:r>
              <a:rPr lang="en-US" dirty="0" smtClean="0"/>
              <a:t> </a:t>
            </a:r>
            <a:r>
              <a:rPr lang="en-US" dirty="0" err="1" smtClean="0"/>
              <a:t>manje</a:t>
            </a:r>
            <a:r>
              <a:rPr lang="en-US" dirty="0" smtClean="0"/>
              <a:t> </a:t>
            </a:r>
            <a:r>
              <a:rPr lang="en-US" dirty="0" err="1" smtClean="0"/>
              <a:t>partizanske</a:t>
            </a:r>
            <a:r>
              <a:rPr lang="en-US" dirty="0" smtClean="0"/>
              <a:t> </a:t>
            </a:r>
            <a:r>
              <a:rPr lang="en-US" dirty="0" err="1" smtClean="0"/>
              <a:t>grupe</a:t>
            </a:r>
            <a:r>
              <a:rPr lang="en-US" dirty="0" smtClean="0"/>
              <a:t> s </a:t>
            </a:r>
            <a:r>
              <a:rPr lang="en-US" dirty="0" err="1" smtClean="0"/>
              <a:t>ciljem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razvijaju</a:t>
            </a:r>
            <a:r>
              <a:rPr lang="en-US" dirty="0" smtClean="0"/>
              <a:t> I </a:t>
            </a:r>
            <a:r>
              <a:rPr lang="en-US" dirty="0" err="1" smtClean="0"/>
              <a:t>odrzavaju</a:t>
            </a:r>
            <a:r>
              <a:rPr lang="en-US" dirty="0" smtClean="0"/>
              <a:t> </a:t>
            </a:r>
            <a:r>
              <a:rPr lang="en-US" dirty="0" err="1" smtClean="0"/>
              <a:t>borbeni</a:t>
            </a:r>
            <a:r>
              <a:rPr lang="en-US" dirty="0" smtClean="0"/>
              <a:t> moral u </a:t>
            </a:r>
            <a:r>
              <a:rPr lang="en-US" dirty="0" err="1" smtClean="0"/>
              <a:t>narodu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Mjesto</a:t>
            </a:r>
            <a:r>
              <a:rPr lang="en-US" dirty="0" smtClean="0"/>
              <a:t> </a:t>
            </a:r>
            <a:r>
              <a:rPr lang="en-US" dirty="0" err="1" smtClean="0"/>
              <a:t>radnje:gornji</a:t>
            </a:r>
            <a:r>
              <a:rPr lang="en-US" dirty="0" smtClean="0"/>
              <a:t> </a:t>
            </a:r>
            <a:r>
              <a:rPr lang="en-US" dirty="0" err="1" smtClean="0"/>
              <a:t>tok</a:t>
            </a:r>
            <a:r>
              <a:rPr lang="en-US" dirty="0" smtClean="0"/>
              <a:t> </a:t>
            </a:r>
            <a:r>
              <a:rPr lang="en-US" dirty="0" err="1" smtClean="0"/>
              <a:t>Lima,izmedju</a:t>
            </a:r>
            <a:r>
              <a:rPr lang="en-US" dirty="0" smtClean="0"/>
              <a:t> </a:t>
            </a:r>
            <a:r>
              <a:rPr lang="en-US" dirty="0" err="1" smtClean="0"/>
              <a:t>Berana</a:t>
            </a:r>
            <a:r>
              <a:rPr lang="en-US" dirty="0" smtClean="0"/>
              <a:t>, </a:t>
            </a:r>
            <a:r>
              <a:rPr lang="en-US" dirty="0" err="1" smtClean="0"/>
              <a:t>Andrijevice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Kolasina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Motiv</a:t>
            </a:r>
            <a:r>
              <a:rPr lang="en-US" dirty="0" smtClean="0"/>
              <a:t> </a:t>
            </a:r>
            <a:r>
              <a:rPr lang="en-US" dirty="0" err="1" smtClean="0"/>
              <a:t>Lelejske</a:t>
            </a:r>
            <a:r>
              <a:rPr lang="en-US" dirty="0" smtClean="0"/>
              <a:t> gore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Lelejska</a:t>
            </a:r>
            <a:r>
              <a:rPr lang="en-US" dirty="0" smtClean="0"/>
              <a:t>  </a:t>
            </a:r>
            <a:r>
              <a:rPr lang="en-US" dirty="0" err="1" smtClean="0"/>
              <a:t>gora</a:t>
            </a:r>
            <a:r>
              <a:rPr lang="en-US" dirty="0" smtClean="0"/>
              <a:t> je </a:t>
            </a:r>
            <a:r>
              <a:rPr lang="en-US" dirty="0" err="1" smtClean="0"/>
              <a:t>izmastani</a:t>
            </a:r>
            <a:r>
              <a:rPr lang="en-US" dirty="0" smtClean="0"/>
              <a:t> </a:t>
            </a:r>
            <a:r>
              <a:rPr lang="en-US" dirty="0" err="1" smtClean="0"/>
              <a:t>lokalitet,ukleti</a:t>
            </a:r>
            <a:r>
              <a:rPr lang="en-US" dirty="0" smtClean="0"/>
              <a:t> </a:t>
            </a:r>
            <a:r>
              <a:rPr lang="en-US" dirty="0" err="1" smtClean="0"/>
              <a:t>predio</a:t>
            </a:r>
            <a:r>
              <a:rPr lang="en-US" dirty="0" smtClean="0"/>
              <a:t> u </a:t>
            </a:r>
            <a:r>
              <a:rPr lang="en-US" dirty="0" err="1" smtClean="0"/>
              <a:t>koji</a:t>
            </a:r>
            <a:r>
              <a:rPr lang="en-US" dirty="0" smtClean="0"/>
              <a:t> je </a:t>
            </a:r>
            <a:r>
              <a:rPr lang="en-US" dirty="0" err="1" smtClean="0"/>
              <a:t>sujevjerni</a:t>
            </a:r>
            <a:r>
              <a:rPr lang="en-US" dirty="0" smtClean="0"/>
              <a:t> </a:t>
            </a:r>
            <a:r>
              <a:rPr lang="en-US" dirty="0" err="1" smtClean="0"/>
              <a:t>narod</a:t>
            </a:r>
            <a:r>
              <a:rPr lang="en-US" dirty="0" smtClean="0"/>
              <a:t> </a:t>
            </a:r>
            <a:r>
              <a:rPr lang="en-US" dirty="0" err="1" smtClean="0"/>
              <a:t>progonio</a:t>
            </a:r>
            <a:r>
              <a:rPr lang="en-US" dirty="0" smtClean="0"/>
              <a:t> </a:t>
            </a:r>
            <a:r>
              <a:rPr lang="en-US" dirty="0" err="1" smtClean="0"/>
              <a:t>bolestine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necastive</a:t>
            </a:r>
            <a:r>
              <a:rPr lang="en-US" dirty="0" smtClean="0"/>
              <a:t> </a:t>
            </a:r>
            <a:r>
              <a:rPr lang="en-US" dirty="0" err="1" smtClean="0"/>
              <a:t>sile,vjerujuci</a:t>
            </a:r>
            <a:r>
              <a:rPr lang="en-US" dirty="0" smtClean="0"/>
              <a:t> u </a:t>
            </a:r>
            <a:r>
              <a:rPr lang="en-US" dirty="0" err="1" smtClean="0"/>
              <a:t>misticnu</a:t>
            </a:r>
            <a:r>
              <a:rPr lang="en-US" dirty="0" smtClean="0"/>
              <a:t> </a:t>
            </a:r>
            <a:r>
              <a:rPr lang="en-US" dirty="0" err="1" smtClean="0"/>
              <a:t>moc</a:t>
            </a:r>
            <a:r>
              <a:rPr lang="en-US" dirty="0" smtClean="0"/>
              <a:t> </a:t>
            </a:r>
            <a:r>
              <a:rPr lang="en-US" dirty="0" err="1" smtClean="0"/>
              <a:t>rijeci</a:t>
            </a:r>
            <a:r>
              <a:rPr lang="en-US" dirty="0" smtClean="0"/>
              <a:t>; </a:t>
            </a:r>
            <a:r>
              <a:rPr lang="en-US" dirty="0" err="1" smtClean="0"/>
              <a:t>simbol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nepodnosljive</a:t>
            </a:r>
            <a:r>
              <a:rPr lang="en-US" dirty="0" smtClean="0"/>
              <a:t> </a:t>
            </a:r>
            <a:r>
              <a:rPr lang="en-US" dirty="0" err="1" smtClean="0"/>
              <a:t>uslove</a:t>
            </a:r>
            <a:r>
              <a:rPr lang="en-US" dirty="0" smtClean="0"/>
              <a:t> </a:t>
            </a:r>
            <a:r>
              <a:rPr lang="en-US" dirty="0" err="1" smtClean="0"/>
              <a:t>zivota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Ujetnicka</a:t>
            </a:r>
            <a:r>
              <a:rPr lang="en-US" dirty="0" smtClean="0"/>
              <a:t> </a:t>
            </a:r>
            <a:r>
              <a:rPr lang="en-US" dirty="0" err="1" smtClean="0"/>
              <a:t>slika</a:t>
            </a:r>
            <a:r>
              <a:rPr lang="en-US" dirty="0" smtClean="0"/>
              <a:t> </a:t>
            </a:r>
            <a:r>
              <a:rPr lang="en-US" dirty="0" err="1" smtClean="0"/>
              <a:t>Lelejske</a:t>
            </a:r>
            <a:r>
              <a:rPr lang="en-US" dirty="0" smtClean="0"/>
              <a:t> gore </a:t>
            </a:r>
            <a:r>
              <a:rPr lang="en-US" dirty="0" err="1" smtClean="0"/>
              <a:t>podstaknuta</a:t>
            </a:r>
            <a:r>
              <a:rPr lang="en-US" dirty="0" smtClean="0"/>
              <a:t> je </a:t>
            </a:r>
            <a:r>
              <a:rPr lang="en-US" dirty="0" err="1" smtClean="0"/>
              <a:t>narodnom</a:t>
            </a:r>
            <a:r>
              <a:rPr lang="en-US" dirty="0" smtClean="0"/>
              <a:t> </a:t>
            </a:r>
            <a:r>
              <a:rPr lang="en-US" dirty="0" err="1" smtClean="0"/>
              <a:t>bajalicom</a:t>
            </a:r>
            <a:r>
              <a:rPr lang="en-US" dirty="0" smtClean="0"/>
              <a:t>:“</a:t>
            </a:r>
            <a:r>
              <a:rPr lang="en-US" dirty="0" err="1" smtClean="0"/>
              <a:t>Idi</a:t>
            </a:r>
            <a:r>
              <a:rPr lang="en-US" dirty="0" smtClean="0"/>
              <a:t> u </a:t>
            </a:r>
            <a:r>
              <a:rPr lang="en-US" dirty="0" err="1" smtClean="0"/>
              <a:t>Lelek</a:t>
            </a:r>
            <a:r>
              <a:rPr lang="en-US" dirty="0" smtClean="0"/>
              <a:t> </a:t>
            </a:r>
            <a:r>
              <a:rPr lang="en-US" dirty="0" err="1" smtClean="0"/>
              <a:t>goru,u</a:t>
            </a:r>
            <a:r>
              <a:rPr lang="en-US" dirty="0" smtClean="0"/>
              <a:t> </a:t>
            </a:r>
            <a:r>
              <a:rPr lang="en-US" dirty="0" err="1" smtClean="0"/>
              <a:t>Nevrat-polje,gdje</a:t>
            </a:r>
            <a:r>
              <a:rPr lang="en-US" dirty="0" smtClean="0"/>
              <a:t> </a:t>
            </a:r>
            <a:r>
              <a:rPr lang="en-US" dirty="0" err="1" smtClean="0"/>
              <a:t>pijetao</a:t>
            </a:r>
            <a:r>
              <a:rPr lang="en-US" dirty="0" smtClean="0"/>
              <a:t> ne </a:t>
            </a:r>
            <a:r>
              <a:rPr lang="en-US" dirty="0" err="1" smtClean="0"/>
              <a:t>kukurice,gdje</a:t>
            </a:r>
            <a:r>
              <a:rPr lang="en-US" dirty="0" smtClean="0"/>
              <a:t> pas ne </a:t>
            </a:r>
            <a:r>
              <a:rPr lang="en-US" dirty="0" err="1" smtClean="0"/>
              <a:t>laje,gdje</a:t>
            </a:r>
            <a:r>
              <a:rPr lang="en-US" dirty="0" smtClean="0"/>
              <a:t> </a:t>
            </a:r>
            <a:r>
              <a:rPr lang="en-US" dirty="0" err="1" smtClean="0"/>
              <a:t>macka</a:t>
            </a:r>
            <a:r>
              <a:rPr lang="en-US" dirty="0" smtClean="0"/>
              <a:t> ne </a:t>
            </a:r>
            <a:r>
              <a:rPr lang="en-US" dirty="0" err="1" smtClean="0"/>
              <a:t>mauce,gdje</a:t>
            </a:r>
            <a:r>
              <a:rPr lang="en-US" dirty="0" smtClean="0"/>
              <a:t> </a:t>
            </a:r>
            <a:r>
              <a:rPr lang="en-US" dirty="0" err="1" smtClean="0"/>
              <a:t>ovce</a:t>
            </a:r>
            <a:r>
              <a:rPr lang="en-US" dirty="0" smtClean="0"/>
              <a:t> ne </a:t>
            </a:r>
            <a:r>
              <a:rPr lang="en-US" dirty="0" err="1" smtClean="0"/>
              <a:t>bleje</a:t>
            </a:r>
            <a:r>
              <a:rPr lang="en-US" dirty="0" smtClean="0"/>
              <a:t>!”.</a:t>
            </a:r>
          </a:p>
          <a:p>
            <a:pPr>
              <a:buNone/>
            </a:pPr>
            <a:r>
              <a:rPr lang="en-US" dirty="0" smtClean="0"/>
              <a:t>  *  </a:t>
            </a:r>
            <a:r>
              <a:rPr lang="en-US" dirty="0" err="1" smtClean="0"/>
              <a:t>Lelejska</a:t>
            </a:r>
            <a:r>
              <a:rPr lang="en-US" dirty="0" smtClean="0"/>
              <a:t> </a:t>
            </a:r>
            <a:r>
              <a:rPr lang="en-US" dirty="0" err="1" smtClean="0"/>
              <a:t>gora</a:t>
            </a:r>
            <a:r>
              <a:rPr lang="en-US" dirty="0" smtClean="0"/>
              <a:t> 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sire </a:t>
            </a:r>
            <a:r>
              <a:rPr lang="en-US" dirty="0" err="1" smtClean="0"/>
              <a:t>znacenje:predstavlja</a:t>
            </a:r>
            <a:r>
              <a:rPr lang="en-US" dirty="0" smtClean="0"/>
              <a:t> </a:t>
            </a:r>
            <a:r>
              <a:rPr lang="en-US" dirty="0" err="1" smtClean="0"/>
              <a:t>citavu</a:t>
            </a:r>
            <a:r>
              <a:rPr lang="en-US" dirty="0" smtClean="0"/>
              <a:t> </a:t>
            </a:r>
            <a:r>
              <a:rPr lang="en-US" dirty="0" err="1" smtClean="0"/>
              <a:t>Crnu</a:t>
            </a:r>
            <a:r>
              <a:rPr lang="en-US" dirty="0" smtClean="0"/>
              <a:t> </a:t>
            </a:r>
            <a:r>
              <a:rPr lang="en-US" dirty="0" err="1" smtClean="0"/>
              <a:t>Goru</a:t>
            </a:r>
            <a:r>
              <a:rPr lang="en-US" dirty="0" smtClean="0"/>
              <a:t> u  </a:t>
            </a:r>
            <a:r>
              <a:rPr lang="en-US" dirty="0" err="1" smtClean="0"/>
              <a:t>kojoj</a:t>
            </a:r>
            <a:r>
              <a:rPr lang="en-US" dirty="0" smtClean="0"/>
              <a:t>  </a:t>
            </a:r>
            <a:r>
              <a:rPr lang="en-US" dirty="0" err="1" smtClean="0"/>
              <a:t>kao</a:t>
            </a:r>
            <a:r>
              <a:rPr lang="en-US" dirty="0" smtClean="0"/>
              <a:t> u </a:t>
            </a:r>
            <a:r>
              <a:rPr lang="en-US" dirty="0" err="1" smtClean="0"/>
              <a:t>nekoj</a:t>
            </a:r>
            <a:r>
              <a:rPr lang="en-US" dirty="0" smtClean="0"/>
              <a:t> “</a:t>
            </a:r>
            <a:r>
              <a:rPr lang="en-US" dirty="0" err="1" smtClean="0"/>
              <a:t>prokletoj</a:t>
            </a:r>
            <a:r>
              <a:rPr lang="en-US" dirty="0" smtClean="0"/>
              <a:t> </a:t>
            </a:r>
            <a:r>
              <a:rPr lang="en-US" dirty="0" err="1" smtClean="0"/>
              <a:t>avliji</a:t>
            </a:r>
            <a:r>
              <a:rPr lang="en-US" dirty="0" smtClean="0"/>
              <a:t>”  </a:t>
            </a:r>
            <a:r>
              <a:rPr lang="en-US" dirty="0" err="1" smtClean="0"/>
              <a:t>zlocinci</a:t>
            </a:r>
            <a:r>
              <a:rPr lang="en-US" dirty="0" smtClean="0"/>
              <a:t> </a:t>
            </a:r>
            <a:r>
              <a:rPr lang="en-US" dirty="0" err="1" smtClean="0"/>
              <a:t>muce</a:t>
            </a:r>
            <a:r>
              <a:rPr lang="en-US" dirty="0" smtClean="0"/>
              <a:t> </a:t>
            </a:r>
            <a:r>
              <a:rPr lang="en-US" dirty="0" err="1" smtClean="0"/>
              <a:t>pravednike</a:t>
            </a:r>
            <a:r>
              <a:rPr lang="en-US" dirty="0" smtClean="0"/>
              <a:t>; </a:t>
            </a:r>
            <a:r>
              <a:rPr lang="en-US" dirty="0" err="1" smtClean="0"/>
              <a:t>Covjeku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je </a:t>
            </a:r>
            <a:r>
              <a:rPr lang="en-US" dirty="0" err="1" smtClean="0"/>
              <a:t>gonjen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zvijer</a:t>
            </a:r>
            <a:r>
              <a:rPr lang="en-US" dirty="0" smtClean="0"/>
              <a:t> ne </a:t>
            </a:r>
            <a:r>
              <a:rPr lang="en-US" dirty="0" err="1" smtClean="0"/>
              <a:t>preostaje</a:t>
            </a:r>
            <a:r>
              <a:rPr lang="en-US" dirty="0" smtClean="0"/>
              <a:t> </a:t>
            </a:r>
            <a:r>
              <a:rPr lang="en-US" dirty="0" err="1" smtClean="0"/>
              <a:t>nista</a:t>
            </a:r>
            <a:r>
              <a:rPr lang="en-US" dirty="0" smtClean="0"/>
              <a:t> </a:t>
            </a:r>
            <a:r>
              <a:rPr lang="en-US" dirty="0" err="1" smtClean="0"/>
              <a:t>drugo</a:t>
            </a:r>
            <a:r>
              <a:rPr lang="en-US" dirty="0" smtClean="0"/>
              <a:t> </a:t>
            </a:r>
            <a:r>
              <a:rPr lang="en-US" dirty="0" err="1" smtClean="0"/>
              <a:t>nego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spasava</a:t>
            </a:r>
            <a:r>
              <a:rPr lang="en-US" dirty="0" smtClean="0"/>
              <a:t> </a:t>
            </a:r>
            <a:r>
              <a:rPr lang="en-US" dirty="0" err="1" smtClean="0"/>
              <a:t>goli</a:t>
            </a:r>
            <a:r>
              <a:rPr lang="en-US" dirty="0" smtClean="0"/>
              <a:t> </a:t>
            </a:r>
            <a:r>
              <a:rPr lang="en-US" dirty="0" err="1" smtClean="0"/>
              <a:t>zivot</a:t>
            </a:r>
            <a:r>
              <a:rPr lang="en-US" dirty="0" smtClean="0"/>
              <a:t>, pa </a:t>
            </a:r>
            <a:r>
              <a:rPr lang="en-US" dirty="0" err="1" smtClean="0"/>
              <a:t>makar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u </a:t>
            </a:r>
            <a:r>
              <a:rPr lang="en-US" dirty="0" err="1" smtClean="0"/>
              <a:t>djavoljem</a:t>
            </a:r>
            <a:r>
              <a:rPr lang="en-US" dirty="0" smtClean="0"/>
              <a:t> </a:t>
            </a:r>
            <a:r>
              <a:rPr lang="en-US" dirty="0" err="1" smtClean="0"/>
              <a:t>utocistu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Posto</a:t>
            </a:r>
            <a:r>
              <a:rPr lang="en-US" dirty="0" smtClean="0"/>
              <a:t> je </a:t>
            </a:r>
            <a:r>
              <a:rPr lang="en-US" dirty="0" err="1" smtClean="0"/>
              <a:t>citirao</a:t>
            </a:r>
            <a:r>
              <a:rPr lang="en-US" dirty="0" smtClean="0"/>
              <a:t> </a:t>
            </a:r>
            <a:r>
              <a:rPr lang="en-US" dirty="0" err="1" smtClean="0"/>
              <a:t>Satobrijana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je “u </a:t>
            </a:r>
            <a:r>
              <a:rPr lang="en-US" dirty="0" err="1" smtClean="0"/>
              <a:t>svim</a:t>
            </a:r>
            <a:r>
              <a:rPr lang="en-US" dirty="0" smtClean="0"/>
              <a:t> </a:t>
            </a:r>
            <a:r>
              <a:rPr lang="en-US" dirty="0" err="1" smtClean="0"/>
              <a:t>zemljama</a:t>
            </a:r>
            <a:r>
              <a:rPr lang="en-US" dirty="0" smtClean="0"/>
              <a:t> </a:t>
            </a:r>
            <a:r>
              <a:rPr lang="en-US" dirty="0" err="1" smtClean="0"/>
              <a:t>prirodna</a:t>
            </a:r>
            <a:r>
              <a:rPr lang="en-US" dirty="0" smtClean="0"/>
              <a:t> </a:t>
            </a:r>
            <a:r>
              <a:rPr lang="en-US" dirty="0" err="1" smtClean="0"/>
              <a:t>pjesma</a:t>
            </a:r>
            <a:r>
              <a:rPr lang="en-US" dirty="0" smtClean="0"/>
              <a:t> </a:t>
            </a:r>
            <a:r>
              <a:rPr lang="en-US" dirty="0" err="1" smtClean="0"/>
              <a:t>covjekova</a:t>
            </a:r>
            <a:r>
              <a:rPr lang="en-US" dirty="0" smtClean="0"/>
              <a:t> </a:t>
            </a:r>
            <a:r>
              <a:rPr lang="en-US" dirty="0" err="1" smtClean="0"/>
              <a:t>tuzna”,Lalic</a:t>
            </a:r>
            <a:r>
              <a:rPr lang="en-US" dirty="0" smtClean="0"/>
              <a:t> </a:t>
            </a:r>
            <a:r>
              <a:rPr lang="en-US" dirty="0" err="1" smtClean="0"/>
              <a:t>nastavlja</a:t>
            </a:r>
            <a:r>
              <a:rPr lang="en-US" dirty="0" smtClean="0"/>
              <a:t>: “ Ne </a:t>
            </a:r>
            <a:r>
              <a:rPr lang="en-US" dirty="0" err="1" smtClean="0"/>
              <a:t>znam</a:t>
            </a:r>
            <a:r>
              <a:rPr lang="en-US" dirty="0" smtClean="0"/>
              <a:t> je </a:t>
            </a:r>
            <a:r>
              <a:rPr lang="en-US" dirty="0" err="1" smtClean="0"/>
              <a:t>li</a:t>
            </a:r>
            <a:r>
              <a:rPr lang="en-US" dirty="0" smtClean="0"/>
              <a:t> </a:t>
            </a:r>
            <a:r>
              <a:rPr lang="en-US" dirty="0" err="1" smtClean="0"/>
              <a:t>veselije</a:t>
            </a:r>
            <a:r>
              <a:rPr lang="en-US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drugih,ali</a:t>
            </a:r>
            <a:r>
              <a:rPr lang="en-US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Crnogoraca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ostalih</a:t>
            </a:r>
            <a:r>
              <a:rPr lang="en-US" dirty="0" smtClean="0"/>
              <a:t> </a:t>
            </a:r>
            <a:r>
              <a:rPr lang="en-US" dirty="0" err="1" smtClean="0"/>
              <a:t>Dinaraca</a:t>
            </a:r>
            <a:r>
              <a:rPr lang="en-US" dirty="0" smtClean="0"/>
              <a:t> bas je </a:t>
            </a:r>
            <a:r>
              <a:rPr lang="en-US" dirty="0" err="1" smtClean="0"/>
              <a:t>tako,zato</a:t>
            </a:r>
            <a:r>
              <a:rPr lang="en-US" dirty="0" smtClean="0"/>
              <a:t> </a:t>
            </a:r>
            <a:r>
              <a:rPr lang="en-US" dirty="0" err="1" smtClean="0"/>
              <a:t>sam</a:t>
            </a:r>
            <a:r>
              <a:rPr lang="en-US" dirty="0" smtClean="0"/>
              <a:t> </a:t>
            </a:r>
            <a:r>
              <a:rPr lang="en-US" dirty="0" err="1" smtClean="0"/>
              <a:t>ih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nazvao</a:t>
            </a:r>
            <a:r>
              <a:rPr lang="en-US" dirty="0" smtClean="0"/>
              <a:t> </a:t>
            </a:r>
            <a:r>
              <a:rPr lang="en-US" dirty="0" err="1" smtClean="0"/>
              <a:t>Lelejcima,priznajuci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sam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jedan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njih</a:t>
            </a:r>
            <a:r>
              <a:rPr lang="en-US" dirty="0" smtClean="0"/>
              <a:t>.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vazda</a:t>
            </a:r>
            <a:r>
              <a:rPr lang="en-US" dirty="0" smtClean="0"/>
              <a:t> </a:t>
            </a:r>
            <a:r>
              <a:rPr lang="en-US" dirty="0" err="1" smtClean="0"/>
              <a:t>sretnem</a:t>
            </a:r>
            <a:r>
              <a:rPr lang="en-US" dirty="0" smtClean="0"/>
              <a:t> </a:t>
            </a:r>
            <a:r>
              <a:rPr lang="en-US" dirty="0" err="1" smtClean="0"/>
              <a:t>dinarsku</a:t>
            </a:r>
            <a:r>
              <a:rPr lang="en-US" dirty="0" smtClean="0"/>
              <a:t> </a:t>
            </a:r>
            <a:r>
              <a:rPr lang="en-US" dirty="0" err="1" smtClean="0"/>
              <a:t>tugu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pitam</a:t>
            </a:r>
            <a:r>
              <a:rPr lang="en-US" dirty="0" smtClean="0"/>
              <a:t> se je </a:t>
            </a:r>
            <a:r>
              <a:rPr lang="en-US" dirty="0" err="1" smtClean="0"/>
              <a:t>li</a:t>
            </a:r>
            <a:r>
              <a:rPr lang="en-US" dirty="0" smtClean="0"/>
              <a:t> </a:t>
            </a:r>
            <a:r>
              <a:rPr lang="en-US" dirty="0" err="1" smtClean="0"/>
              <a:t>ona</a:t>
            </a:r>
            <a:r>
              <a:rPr lang="en-US" dirty="0" smtClean="0"/>
              <a:t> </a:t>
            </a:r>
            <a:r>
              <a:rPr lang="en-US" dirty="0" err="1" smtClean="0"/>
              <a:t>samo</a:t>
            </a:r>
            <a:r>
              <a:rPr lang="en-US" dirty="0" smtClean="0"/>
              <a:t> </a:t>
            </a:r>
            <a:r>
              <a:rPr lang="en-US" dirty="0" err="1" smtClean="0"/>
              <a:t>zla</a:t>
            </a:r>
            <a:r>
              <a:rPr lang="en-US" dirty="0" smtClean="0"/>
              <a:t> </a:t>
            </a:r>
            <a:r>
              <a:rPr lang="en-US" dirty="0" err="1" smtClean="0"/>
              <a:t>slutnja,ili</a:t>
            </a:r>
            <a:r>
              <a:rPr lang="en-US" dirty="0" smtClean="0"/>
              <a:t> je </a:t>
            </a:r>
            <a:r>
              <a:rPr lang="en-US" dirty="0" err="1" smtClean="0"/>
              <a:t>dugo</a:t>
            </a:r>
            <a:r>
              <a:rPr lang="en-US" dirty="0" smtClean="0"/>
              <a:t> </a:t>
            </a:r>
            <a:r>
              <a:rPr lang="en-US" dirty="0" err="1" smtClean="0"/>
              <a:t>iskustvo</a:t>
            </a:r>
            <a:r>
              <a:rPr lang="en-US" dirty="0" smtClean="0"/>
              <a:t> </a:t>
            </a:r>
            <a:r>
              <a:rPr lang="en-US" dirty="0" err="1" smtClean="0"/>
              <a:t>naucilo</a:t>
            </a:r>
            <a:r>
              <a:rPr lang="en-US" dirty="0" smtClean="0"/>
              <a:t> </a:t>
            </a:r>
            <a:r>
              <a:rPr lang="en-US" dirty="0" err="1" smtClean="0"/>
              <a:t>nase</a:t>
            </a:r>
            <a:r>
              <a:rPr lang="en-US" dirty="0" smtClean="0"/>
              <a:t> </a:t>
            </a:r>
            <a:r>
              <a:rPr lang="en-US" dirty="0" err="1" smtClean="0"/>
              <a:t>ljude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nam</a:t>
            </a:r>
            <a:r>
              <a:rPr lang="en-US" dirty="0" smtClean="0"/>
              <a:t> </a:t>
            </a:r>
            <a:r>
              <a:rPr lang="en-US" dirty="0" err="1" smtClean="0"/>
              <a:t>sva</a:t>
            </a:r>
            <a:r>
              <a:rPr lang="en-US" dirty="0" smtClean="0"/>
              <a:t> </a:t>
            </a:r>
            <a:r>
              <a:rPr lang="en-US" dirty="0" err="1" smtClean="0"/>
              <a:t>radovanja</a:t>
            </a:r>
            <a:r>
              <a:rPr lang="en-US" dirty="0" smtClean="0"/>
              <a:t> </a:t>
            </a:r>
            <a:r>
              <a:rPr lang="en-US" dirty="0" err="1" smtClean="0"/>
              <a:t>varke</a:t>
            </a:r>
            <a:r>
              <a:rPr lang="en-US" dirty="0" smtClean="0"/>
              <a:t>.”(</a:t>
            </a:r>
            <a:r>
              <a:rPr lang="en-US" dirty="0" err="1" smtClean="0"/>
              <a:t>Dnevnicka</a:t>
            </a:r>
            <a:r>
              <a:rPr lang="en-US" dirty="0" smtClean="0"/>
              <a:t> </a:t>
            </a:r>
            <a:r>
              <a:rPr lang="en-US" dirty="0" err="1" smtClean="0"/>
              <a:t>proza</a:t>
            </a:r>
            <a:r>
              <a:rPr lang="en-US" dirty="0" smtClean="0"/>
              <a:t> “</a:t>
            </a:r>
            <a:r>
              <a:rPr lang="en-US" dirty="0" err="1" smtClean="0"/>
              <a:t>Prelazni</a:t>
            </a:r>
            <a:r>
              <a:rPr lang="en-US" dirty="0" smtClean="0"/>
              <a:t> period” 1988.)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Stvaralacki</a:t>
            </a:r>
            <a:r>
              <a:rPr lang="en-US" dirty="0" smtClean="0"/>
              <a:t> </a:t>
            </a:r>
            <a:r>
              <a:rPr lang="en-US" dirty="0" err="1" smtClean="0"/>
              <a:t>postupak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Ko</a:t>
            </a:r>
            <a:r>
              <a:rPr lang="en-US" dirty="0" smtClean="0"/>
              <a:t> </a:t>
            </a:r>
            <a:r>
              <a:rPr lang="en-US" dirty="0" err="1" smtClean="0"/>
              <a:t>pripovijeda</a:t>
            </a:r>
            <a:r>
              <a:rPr lang="en-US" dirty="0" smtClean="0"/>
              <a:t> roman?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TEHNIKA NARATORA: </a:t>
            </a:r>
            <a:r>
              <a:rPr lang="en-US" dirty="0" err="1" smtClean="0"/>
              <a:t>narator</a:t>
            </a:r>
            <a:r>
              <a:rPr lang="en-US" dirty="0" smtClean="0"/>
              <a:t> je </a:t>
            </a:r>
            <a:r>
              <a:rPr lang="en-US" dirty="0" err="1" smtClean="0"/>
              <a:t>glavni</a:t>
            </a:r>
            <a:r>
              <a:rPr lang="en-US" dirty="0" smtClean="0"/>
              <a:t> </a:t>
            </a:r>
            <a:r>
              <a:rPr lang="en-US" dirty="0" err="1" smtClean="0"/>
              <a:t>junak</a:t>
            </a:r>
            <a:r>
              <a:rPr lang="en-US" dirty="0" smtClean="0"/>
              <a:t> </a:t>
            </a:r>
            <a:r>
              <a:rPr lang="en-US" dirty="0" err="1" smtClean="0"/>
              <a:t>Lado</a:t>
            </a:r>
            <a:r>
              <a:rPr lang="en-US" dirty="0" smtClean="0"/>
              <a:t> </a:t>
            </a:r>
            <a:r>
              <a:rPr lang="en-US" dirty="0" err="1" smtClean="0"/>
              <a:t>Tajovic</a:t>
            </a:r>
            <a:r>
              <a:rPr lang="en-US" dirty="0" smtClean="0"/>
              <a:t>. </a:t>
            </a:r>
            <a:r>
              <a:rPr lang="en-US" dirty="0" err="1" smtClean="0"/>
              <a:t>Cjelokupno</a:t>
            </a:r>
            <a:r>
              <a:rPr lang="en-US" dirty="0" smtClean="0"/>
              <a:t> </a:t>
            </a:r>
            <a:r>
              <a:rPr lang="en-US" dirty="0" err="1" smtClean="0"/>
              <a:t>vidjenje</a:t>
            </a:r>
            <a:r>
              <a:rPr lang="en-US" dirty="0" smtClean="0"/>
              <a:t> </a:t>
            </a:r>
            <a:r>
              <a:rPr lang="en-US" dirty="0" err="1" smtClean="0"/>
              <a:t>zivota,revolucije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Lelejske</a:t>
            </a:r>
            <a:r>
              <a:rPr lang="en-US" dirty="0" smtClean="0"/>
              <a:t> gore </a:t>
            </a:r>
            <a:r>
              <a:rPr lang="en-US" dirty="0" err="1" smtClean="0"/>
              <a:t>ostvareno</a:t>
            </a:r>
            <a:r>
              <a:rPr lang="en-US" dirty="0" smtClean="0"/>
              <a:t> je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gledista</a:t>
            </a:r>
            <a:r>
              <a:rPr lang="en-US" dirty="0" smtClean="0"/>
              <a:t> </a:t>
            </a:r>
            <a:r>
              <a:rPr lang="en-US" dirty="0" err="1" smtClean="0"/>
              <a:t>glavnog</a:t>
            </a:r>
            <a:r>
              <a:rPr lang="en-US" dirty="0" smtClean="0"/>
              <a:t> </a:t>
            </a:r>
            <a:r>
              <a:rPr lang="en-US" dirty="0" err="1" smtClean="0"/>
              <a:t>junaka.Svi</a:t>
            </a:r>
            <a:r>
              <a:rPr lang="en-US" dirty="0" smtClean="0"/>
              <a:t> </a:t>
            </a:r>
            <a:r>
              <a:rPr lang="en-US" dirty="0" err="1" smtClean="0"/>
              <a:t>dogadjaji</a:t>
            </a:r>
            <a:r>
              <a:rPr lang="en-US" dirty="0" smtClean="0"/>
              <a:t> </a:t>
            </a:r>
            <a:r>
              <a:rPr lang="en-US" dirty="0" err="1" smtClean="0"/>
              <a:t>obuhvaceni</a:t>
            </a:r>
            <a:r>
              <a:rPr lang="en-US" dirty="0" smtClean="0"/>
              <a:t> </a:t>
            </a:r>
            <a:r>
              <a:rPr lang="en-US" dirty="0" err="1" smtClean="0"/>
              <a:t>romanom</a:t>
            </a:r>
            <a:r>
              <a:rPr lang="en-US" dirty="0" smtClean="0"/>
              <a:t> </a:t>
            </a:r>
            <a:r>
              <a:rPr lang="en-US" dirty="0" err="1" smtClean="0"/>
              <a:t>prosli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kroz</a:t>
            </a:r>
            <a:r>
              <a:rPr lang="en-US" dirty="0" smtClean="0"/>
              <a:t> </a:t>
            </a:r>
            <a:r>
              <a:rPr lang="en-US" dirty="0" err="1" smtClean="0"/>
              <a:t>svijest</a:t>
            </a:r>
            <a:r>
              <a:rPr lang="en-US" dirty="0" smtClean="0"/>
              <a:t> </a:t>
            </a:r>
            <a:r>
              <a:rPr lang="en-US" dirty="0" err="1" smtClean="0"/>
              <a:t>Lada</a:t>
            </a:r>
            <a:r>
              <a:rPr lang="en-US" dirty="0" smtClean="0"/>
              <a:t> </a:t>
            </a:r>
            <a:r>
              <a:rPr lang="en-US" dirty="0" err="1" smtClean="0"/>
              <a:t>Tajovica</a:t>
            </a:r>
            <a:r>
              <a:rPr lang="en-US" dirty="0" smtClean="0"/>
              <a:t>.</a:t>
            </a:r>
          </a:p>
          <a:p>
            <a:r>
              <a:rPr lang="en-US" dirty="0" smtClean="0"/>
              <a:t>U </a:t>
            </a:r>
            <a:r>
              <a:rPr lang="en-US" dirty="0" err="1" smtClean="0"/>
              <a:t>takvim</a:t>
            </a:r>
            <a:r>
              <a:rPr lang="en-US" dirty="0" smtClean="0"/>
              <a:t> </a:t>
            </a:r>
            <a:r>
              <a:rPr lang="en-US" dirty="0" err="1" smtClean="0"/>
              <a:t>okolnostima</a:t>
            </a:r>
            <a:r>
              <a:rPr lang="en-US" dirty="0" smtClean="0"/>
              <a:t> </a:t>
            </a:r>
            <a:r>
              <a:rPr lang="en-US" dirty="0" err="1" smtClean="0"/>
              <a:t>pripovijedanje</a:t>
            </a:r>
            <a:r>
              <a:rPr lang="en-US" dirty="0" smtClean="0"/>
              <a:t> je LIRSKO,PRISNO,ISPOVIJEDNO I PSIHOLOSKI SUGESTIVNO.</a:t>
            </a:r>
          </a:p>
          <a:p>
            <a:r>
              <a:rPr lang="en-US" dirty="0" err="1" smtClean="0"/>
              <a:t>Pripovijedanje,dakle,tece</a:t>
            </a:r>
            <a:r>
              <a:rPr lang="en-US" dirty="0" smtClean="0"/>
              <a:t> u 1. </a:t>
            </a:r>
            <a:r>
              <a:rPr lang="en-US" dirty="0" err="1" smtClean="0"/>
              <a:t>licu</a:t>
            </a:r>
            <a:r>
              <a:rPr lang="en-US" dirty="0" smtClean="0"/>
              <a:t> (</a:t>
            </a:r>
            <a:r>
              <a:rPr lang="en-US" dirty="0" err="1" smtClean="0"/>
              <a:t>ich</a:t>
            </a:r>
            <a:r>
              <a:rPr lang="en-US" dirty="0" smtClean="0"/>
              <a:t> form) I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formu</a:t>
            </a:r>
            <a:r>
              <a:rPr lang="en-US" dirty="0" smtClean="0"/>
              <a:t> UNUTRASNJEG MONOLOGA </a:t>
            </a:r>
            <a:r>
              <a:rPr lang="en-US" dirty="0" err="1" smtClean="0"/>
              <a:t>ili</a:t>
            </a:r>
            <a:r>
              <a:rPr lang="en-US" dirty="0" smtClean="0"/>
              <a:t> TOKA </a:t>
            </a:r>
            <a:r>
              <a:rPr lang="en-US" dirty="0" err="1" smtClean="0"/>
              <a:t>SVIJESTI.Ovaj</a:t>
            </a:r>
            <a:r>
              <a:rPr lang="en-US" dirty="0" smtClean="0"/>
              <a:t> </a:t>
            </a:r>
            <a:r>
              <a:rPr lang="en-US" dirty="0" err="1" smtClean="0"/>
              <a:t>postupak</a:t>
            </a:r>
            <a:r>
              <a:rPr lang="en-US" dirty="0" smtClean="0"/>
              <a:t> se </a:t>
            </a:r>
            <a:r>
              <a:rPr lang="en-US" dirty="0" err="1" smtClean="0"/>
              <a:t>sasvim</a:t>
            </a:r>
            <a:r>
              <a:rPr lang="en-US" dirty="0" smtClean="0"/>
              <a:t> </a:t>
            </a:r>
            <a:r>
              <a:rPr lang="en-US" dirty="0" err="1" smtClean="0"/>
              <a:t>prirodno</a:t>
            </a:r>
            <a:r>
              <a:rPr lang="en-US" dirty="0" smtClean="0"/>
              <a:t> </a:t>
            </a:r>
            <a:r>
              <a:rPr lang="en-US" dirty="0" err="1" smtClean="0"/>
              <a:t>dovodi</a:t>
            </a:r>
            <a:r>
              <a:rPr lang="en-US" dirty="0" smtClean="0"/>
              <a:t> u </a:t>
            </a:r>
            <a:r>
              <a:rPr lang="en-US" dirty="0" err="1" smtClean="0"/>
              <a:t>vezu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motivom</a:t>
            </a:r>
            <a:r>
              <a:rPr lang="en-US" dirty="0" smtClean="0"/>
              <a:t> </a:t>
            </a:r>
            <a:r>
              <a:rPr lang="en-US" dirty="0" err="1" smtClean="0"/>
              <a:t>usamnjenosti</a:t>
            </a:r>
            <a:r>
              <a:rPr lang="en-US" dirty="0" smtClean="0"/>
              <a:t>. </a:t>
            </a:r>
            <a:r>
              <a:rPr lang="en-US" dirty="0" err="1" smtClean="0"/>
              <a:t>Usamnjenost</a:t>
            </a:r>
            <a:r>
              <a:rPr lang="en-US" dirty="0" smtClean="0"/>
              <a:t> </a:t>
            </a:r>
            <a:r>
              <a:rPr lang="en-US" dirty="0" err="1" smtClean="0"/>
              <a:t>upucuje</a:t>
            </a:r>
            <a:r>
              <a:rPr lang="en-US" dirty="0" smtClean="0"/>
              <a:t> </a:t>
            </a:r>
            <a:r>
              <a:rPr lang="en-US" dirty="0" err="1" smtClean="0"/>
              <a:t>covjeka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se </a:t>
            </a:r>
            <a:r>
              <a:rPr lang="en-US" dirty="0" err="1" smtClean="0"/>
              <a:t>pojacano</a:t>
            </a:r>
            <a:r>
              <a:rPr lang="en-US" dirty="0" smtClean="0"/>
              <a:t> </a:t>
            </a:r>
            <a:r>
              <a:rPr lang="en-US" dirty="0" err="1" smtClean="0"/>
              <a:t>susretne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samim</a:t>
            </a:r>
            <a:r>
              <a:rPr lang="en-US" dirty="0" smtClean="0"/>
              <a:t> </a:t>
            </a:r>
            <a:r>
              <a:rPr lang="en-US" dirty="0" err="1" smtClean="0"/>
              <a:t>sobom,da</a:t>
            </a:r>
            <a:r>
              <a:rPr lang="en-US" dirty="0" smtClean="0"/>
              <a:t> </a:t>
            </a:r>
            <a:r>
              <a:rPr lang="en-US" dirty="0" err="1" smtClean="0"/>
              <a:t>aktuelizuje</a:t>
            </a:r>
            <a:r>
              <a:rPr lang="en-US" dirty="0" smtClean="0"/>
              <a:t> a </a:t>
            </a:r>
            <a:r>
              <a:rPr lang="en-US" dirty="0" err="1" smtClean="0"/>
              <a:t>cesto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predimenzionira</a:t>
            </a:r>
            <a:r>
              <a:rPr lang="en-US" dirty="0" smtClean="0"/>
              <a:t> </a:t>
            </a:r>
            <a:r>
              <a:rPr lang="en-US" dirty="0" err="1" smtClean="0"/>
              <a:t>neke</a:t>
            </a:r>
            <a:r>
              <a:rPr lang="en-US" dirty="0" smtClean="0"/>
              <a:t> </a:t>
            </a:r>
            <a:r>
              <a:rPr lang="en-US" dirty="0" err="1" smtClean="0"/>
              <a:t>svoje</a:t>
            </a:r>
            <a:r>
              <a:rPr lang="en-US" dirty="0" smtClean="0"/>
              <a:t> </a:t>
            </a:r>
            <a:r>
              <a:rPr lang="en-US" dirty="0" err="1" smtClean="0"/>
              <a:t>unutrasnje</a:t>
            </a:r>
            <a:r>
              <a:rPr lang="en-US" dirty="0" smtClean="0"/>
              <a:t> </a:t>
            </a:r>
            <a:r>
              <a:rPr lang="en-US" dirty="0" err="1" smtClean="0"/>
              <a:t>konflikte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Kompozicija</a:t>
            </a:r>
            <a:r>
              <a:rPr lang="en-US" dirty="0" smtClean="0"/>
              <a:t> </a:t>
            </a:r>
            <a:r>
              <a:rPr lang="en-US" dirty="0" err="1" smtClean="0"/>
              <a:t>romana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Roman je </a:t>
            </a:r>
            <a:r>
              <a:rPr lang="en-US" dirty="0" err="1" smtClean="0"/>
              <a:t>gradjen</a:t>
            </a:r>
            <a:r>
              <a:rPr lang="en-US" dirty="0" smtClean="0"/>
              <a:t> </a:t>
            </a:r>
            <a:r>
              <a:rPr lang="en-US" dirty="0" err="1" smtClean="0"/>
              <a:t>simetricnim</a:t>
            </a:r>
            <a:r>
              <a:rPr lang="en-US" dirty="0" smtClean="0"/>
              <a:t> </a:t>
            </a:r>
            <a:r>
              <a:rPr lang="en-US" dirty="0" err="1" smtClean="0"/>
              <a:t>rasporedom</a:t>
            </a:r>
            <a:r>
              <a:rPr lang="en-US" dirty="0" smtClean="0"/>
              <a:t> </a:t>
            </a:r>
            <a:r>
              <a:rPr lang="en-US" dirty="0" err="1" smtClean="0"/>
              <a:t>romanesknih</a:t>
            </a:r>
            <a:r>
              <a:rPr lang="en-US" dirty="0" smtClean="0"/>
              <a:t> </a:t>
            </a:r>
            <a:r>
              <a:rPr lang="en-US" dirty="0" err="1" smtClean="0"/>
              <a:t>elemenatakako</a:t>
            </a:r>
            <a:r>
              <a:rPr lang="en-US" dirty="0" smtClean="0"/>
              <a:t> u </a:t>
            </a:r>
            <a:r>
              <a:rPr lang="en-US" dirty="0" err="1" smtClean="0"/>
              <a:t>cjelini</a:t>
            </a:r>
            <a:r>
              <a:rPr lang="en-US" dirty="0" smtClean="0"/>
              <a:t> </a:t>
            </a:r>
            <a:r>
              <a:rPr lang="en-US" dirty="0" err="1" smtClean="0"/>
              <a:t>tako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u </a:t>
            </a:r>
            <a:r>
              <a:rPr lang="en-US" dirty="0" err="1" smtClean="0"/>
              <a:t>kompoziciji</a:t>
            </a:r>
            <a:r>
              <a:rPr lang="en-US" dirty="0" smtClean="0"/>
              <a:t> </a:t>
            </a:r>
            <a:r>
              <a:rPr lang="en-US" dirty="0" err="1" smtClean="0"/>
              <a:t>pojedinih</a:t>
            </a:r>
            <a:r>
              <a:rPr lang="en-US" dirty="0" smtClean="0"/>
              <a:t> </a:t>
            </a:r>
            <a:r>
              <a:rPr lang="en-US" dirty="0" err="1" smtClean="0"/>
              <a:t>poglavlja</a:t>
            </a:r>
            <a:r>
              <a:rPr lang="en-US" dirty="0" smtClean="0"/>
              <a:t>.</a:t>
            </a:r>
          </a:p>
          <a:p>
            <a:r>
              <a:rPr lang="en-US" dirty="0" smtClean="0"/>
              <a:t>Roman </a:t>
            </a:r>
            <a:r>
              <a:rPr lang="en-US" dirty="0" err="1" smtClean="0"/>
              <a:t>ima</a:t>
            </a:r>
            <a:r>
              <a:rPr lang="en-US" dirty="0" smtClean="0"/>
              <a:t> pet </a:t>
            </a:r>
            <a:r>
              <a:rPr lang="en-US" dirty="0" err="1" smtClean="0"/>
              <a:t>poglavlja</a:t>
            </a:r>
            <a:r>
              <a:rPr lang="en-US" dirty="0" smtClean="0"/>
              <a:t>: </a:t>
            </a:r>
            <a:r>
              <a:rPr lang="en-US" dirty="0" err="1" smtClean="0"/>
              <a:t>Bjese</a:t>
            </a:r>
            <a:r>
              <a:rPr lang="en-US" dirty="0" smtClean="0"/>
              <a:t> </a:t>
            </a:r>
            <a:r>
              <a:rPr lang="en-US" dirty="0" err="1" smtClean="0"/>
              <a:t>tama,Sam</a:t>
            </a:r>
            <a:r>
              <a:rPr lang="en-US" dirty="0" smtClean="0"/>
              <a:t>, S </a:t>
            </a:r>
            <a:r>
              <a:rPr lang="en-US" dirty="0" err="1" smtClean="0"/>
              <a:t>djavolom,Djavo</a:t>
            </a:r>
            <a:r>
              <a:rPr lang="en-US" dirty="0" smtClean="0"/>
              <a:t> </a:t>
            </a:r>
            <a:r>
              <a:rPr lang="en-US" dirty="0" err="1" smtClean="0"/>
              <a:t>licno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Prodje</a:t>
            </a:r>
            <a:r>
              <a:rPr lang="en-US" dirty="0" smtClean="0"/>
              <a:t> </a:t>
            </a:r>
            <a:r>
              <a:rPr lang="en-US" dirty="0" err="1" smtClean="0"/>
              <a:t>ljeto</a:t>
            </a:r>
            <a:r>
              <a:rPr lang="en-US" dirty="0" smtClean="0"/>
              <a:t>. </a:t>
            </a:r>
            <a:r>
              <a:rPr lang="en-US" dirty="0" err="1" smtClean="0"/>
              <a:t>Svako</a:t>
            </a:r>
            <a:r>
              <a:rPr lang="en-US" dirty="0" smtClean="0"/>
              <a:t> </a:t>
            </a:r>
            <a:r>
              <a:rPr lang="en-US" dirty="0" err="1" smtClean="0"/>
              <a:t>poglavlje</a:t>
            </a:r>
            <a:r>
              <a:rPr lang="en-US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12 </a:t>
            </a:r>
            <a:r>
              <a:rPr lang="en-US" dirty="0" err="1" smtClean="0"/>
              <a:t>glava</a:t>
            </a:r>
            <a:r>
              <a:rPr lang="en-US" dirty="0" smtClean="0"/>
              <a:t> s </a:t>
            </a:r>
            <a:r>
              <a:rPr lang="en-US" dirty="0" err="1" smtClean="0"/>
              <a:t>priblizno</a:t>
            </a:r>
            <a:r>
              <a:rPr lang="en-US" dirty="0" smtClean="0"/>
              <a:t> </a:t>
            </a:r>
            <a:r>
              <a:rPr lang="en-US" dirty="0" err="1" smtClean="0"/>
              <a:t>istim</a:t>
            </a:r>
            <a:r>
              <a:rPr lang="en-US" dirty="0" smtClean="0"/>
              <a:t> </a:t>
            </a:r>
            <a:r>
              <a:rPr lang="en-US" dirty="0" err="1" smtClean="0"/>
              <a:t>brojem</a:t>
            </a:r>
            <a:r>
              <a:rPr lang="en-US" dirty="0" smtClean="0"/>
              <a:t> </a:t>
            </a:r>
            <a:r>
              <a:rPr lang="en-US" dirty="0" err="1" smtClean="0"/>
              <a:t>stranica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Unutrasnja</a:t>
            </a:r>
            <a:r>
              <a:rPr lang="en-US" dirty="0" smtClean="0"/>
              <a:t> </a:t>
            </a:r>
            <a:r>
              <a:rPr lang="en-US" dirty="0" err="1" smtClean="0"/>
              <a:t>dramska</a:t>
            </a:r>
            <a:r>
              <a:rPr lang="en-US" dirty="0" smtClean="0"/>
              <a:t> </a:t>
            </a:r>
            <a:r>
              <a:rPr lang="en-US" dirty="0" err="1" smtClean="0"/>
              <a:t>tenzija</a:t>
            </a:r>
            <a:r>
              <a:rPr lang="en-US" dirty="0" smtClean="0"/>
              <a:t> </a:t>
            </a:r>
            <a:r>
              <a:rPr lang="en-US" dirty="0" err="1" smtClean="0"/>
              <a:t>romana</a:t>
            </a:r>
            <a:r>
              <a:rPr lang="en-US" dirty="0" smtClean="0"/>
              <a:t> </a:t>
            </a:r>
            <a:r>
              <a:rPr lang="en-US" dirty="0" err="1" smtClean="0"/>
              <a:t>razvijena</a:t>
            </a:r>
            <a:r>
              <a:rPr lang="en-US" dirty="0" smtClean="0"/>
              <a:t> je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principu</a:t>
            </a:r>
            <a:r>
              <a:rPr lang="en-US" dirty="0" smtClean="0"/>
              <a:t> </a:t>
            </a:r>
            <a:r>
              <a:rPr lang="en-US" dirty="0" err="1" smtClean="0"/>
              <a:t>konflikta</a:t>
            </a:r>
            <a:r>
              <a:rPr lang="en-US" dirty="0" smtClean="0"/>
              <a:t> u tri </a:t>
            </a:r>
            <a:r>
              <a:rPr lang="en-US" dirty="0" err="1" smtClean="0"/>
              <a:t>nivoa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       </a:t>
            </a:r>
            <a:r>
              <a:rPr lang="en-US" dirty="0" err="1" smtClean="0"/>
              <a:t>Prvi</a:t>
            </a:r>
            <a:r>
              <a:rPr lang="en-US" dirty="0" smtClean="0"/>
              <a:t> plan </a:t>
            </a:r>
            <a:r>
              <a:rPr lang="en-US" dirty="0" err="1" smtClean="0"/>
              <a:t>konflikta:sukobi</a:t>
            </a:r>
            <a:r>
              <a:rPr lang="en-US" dirty="0" smtClean="0"/>
              <a:t> </a:t>
            </a:r>
            <a:r>
              <a:rPr lang="en-US" dirty="0" err="1" smtClean="0"/>
              <a:t>partizanske</a:t>
            </a:r>
            <a:r>
              <a:rPr lang="en-US" dirty="0" smtClean="0"/>
              <a:t> </a:t>
            </a:r>
            <a:r>
              <a:rPr lang="en-US" dirty="0" err="1" smtClean="0"/>
              <a:t>grupei</a:t>
            </a:r>
            <a:r>
              <a:rPr lang="en-US" dirty="0" smtClean="0"/>
              <a:t> </a:t>
            </a:r>
            <a:r>
              <a:rPr lang="en-US" dirty="0" err="1" smtClean="0"/>
              <a:t>cetnika</a:t>
            </a:r>
            <a:r>
              <a:rPr lang="en-US" dirty="0" smtClean="0"/>
              <a:t>(</a:t>
            </a:r>
            <a:r>
              <a:rPr lang="en-US" dirty="0" err="1" smtClean="0"/>
              <a:t>daje</a:t>
            </a:r>
            <a:r>
              <a:rPr lang="en-US" dirty="0" smtClean="0"/>
              <a:t> </a:t>
            </a:r>
            <a:r>
              <a:rPr lang="en-US" dirty="0" err="1" smtClean="0"/>
              <a:t>romanu</a:t>
            </a:r>
            <a:r>
              <a:rPr lang="en-US" dirty="0" smtClean="0"/>
              <a:t> </a:t>
            </a:r>
            <a:r>
              <a:rPr lang="en-US" dirty="0" err="1" smtClean="0"/>
              <a:t>dramaticnost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zivost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       </a:t>
            </a:r>
            <a:r>
              <a:rPr lang="en-US" dirty="0" err="1" smtClean="0"/>
              <a:t>Drugi</a:t>
            </a:r>
            <a:r>
              <a:rPr lang="en-US" dirty="0" smtClean="0"/>
              <a:t> plan </a:t>
            </a:r>
            <a:r>
              <a:rPr lang="en-US" dirty="0" err="1" smtClean="0"/>
              <a:t>konflikta:sukob</a:t>
            </a:r>
            <a:r>
              <a:rPr lang="en-US" dirty="0" smtClean="0"/>
              <a:t> </a:t>
            </a:r>
            <a:r>
              <a:rPr lang="en-US" dirty="0" err="1" smtClean="0"/>
              <a:t>unutar</a:t>
            </a:r>
            <a:r>
              <a:rPr lang="en-US" dirty="0" smtClean="0"/>
              <a:t> </a:t>
            </a:r>
            <a:r>
              <a:rPr lang="en-US" dirty="0" err="1" smtClean="0"/>
              <a:t>partizanske</a:t>
            </a:r>
            <a:r>
              <a:rPr lang="en-US" dirty="0" smtClean="0"/>
              <a:t> </a:t>
            </a:r>
            <a:r>
              <a:rPr lang="en-US" dirty="0" err="1" smtClean="0"/>
              <a:t>grupe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</a:t>
            </a:r>
            <a:r>
              <a:rPr lang="en-US" dirty="0" err="1" smtClean="0"/>
              <a:t>Treci</a:t>
            </a:r>
            <a:r>
              <a:rPr lang="en-US" dirty="0" smtClean="0"/>
              <a:t> plan </a:t>
            </a:r>
            <a:r>
              <a:rPr lang="en-US" dirty="0" err="1" smtClean="0"/>
              <a:t>konflikta:opis</a:t>
            </a:r>
            <a:r>
              <a:rPr lang="en-US" dirty="0" smtClean="0"/>
              <a:t> </a:t>
            </a:r>
            <a:r>
              <a:rPr lang="en-US" dirty="0" err="1" smtClean="0"/>
              <a:t>kriza</a:t>
            </a:r>
            <a:r>
              <a:rPr lang="en-US" dirty="0" smtClean="0"/>
              <a:t> </a:t>
            </a:r>
            <a:r>
              <a:rPr lang="en-US" dirty="0" err="1" smtClean="0"/>
              <a:t>glavnog</a:t>
            </a:r>
            <a:r>
              <a:rPr lang="en-US" dirty="0" smtClean="0"/>
              <a:t> </a:t>
            </a:r>
            <a:r>
              <a:rPr lang="en-US" dirty="0" err="1" smtClean="0"/>
              <a:t>junaka</a:t>
            </a:r>
            <a:r>
              <a:rPr lang="en-US" dirty="0" smtClean="0"/>
              <a:t> </a:t>
            </a:r>
            <a:r>
              <a:rPr lang="en-US" dirty="0" err="1" smtClean="0"/>
              <a:t>Lada</a:t>
            </a:r>
            <a:r>
              <a:rPr lang="en-US" dirty="0" smtClean="0"/>
              <a:t> (</a:t>
            </a:r>
            <a:r>
              <a:rPr lang="en-US" dirty="0" err="1" smtClean="0"/>
              <a:t>najznacajnija</a:t>
            </a:r>
            <a:r>
              <a:rPr lang="en-US" dirty="0" smtClean="0"/>
              <a:t> </a:t>
            </a:r>
            <a:r>
              <a:rPr lang="en-US" dirty="0" err="1" smtClean="0"/>
              <a:t>konfliktna</a:t>
            </a:r>
            <a:r>
              <a:rPr lang="en-US" dirty="0" smtClean="0"/>
              <a:t> </a:t>
            </a:r>
            <a:r>
              <a:rPr lang="en-US" dirty="0" err="1" smtClean="0"/>
              <a:t>linija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Psiholoski</a:t>
            </a:r>
            <a:r>
              <a:rPr lang="en-US" smtClean="0"/>
              <a:t> roman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Osnovni</a:t>
            </a:r>
            <a:r>
              <a:rPr lang="en-US" dirty="0" smtClean="0"/>
              <a:t> je PSIHOLOSKI TOK ROMANA-</a:t>
            </a:r>
            <a:r>
              <a:rPr lang="en-US" dirty="0" err="1" smtClean="0"/>
              <a:t>prikaz</a:t>
            </a:r>
            <a:r>
              <a:rPr lang="en-US" dirty="0" smtClean="0"/>
              <a:t> an je </a:t>
            </a:r>
            <a:r>
              <a:rPr lang="en-US" dirty="0" err="1" smtClean="0"/>
              <a:t>proces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licna</a:t>
            </a:r>
            <a:r>
              <a:rPr lang="en-US" dirty="0" smtClean="0"/>
              <a:t> drama </a:t>
            </a:r>
            <a:r>
              <a:rPr lang="en-US" dirty="0" err="1" smtClean="0"/>
              <a:t>otudjenja</a:t>
            </a:r>
            <a:r>
              <a:rPr lang="en-US" dirty="0" smtClean="0"/>
              <a:t> </a:t>
            </a:r>
            <a:r>
              <a:rPr lang="en-US" dirty="0" err="1" smtClean="0"/>
              <a:t>revolucionara</a:t>
            </a:r>
            <a:r>
              <a:rPr lang="en-US" dirty="0" smtClean="0"/>
              <a:t> </a:t>
            </a:r>
            <a:r>
              <a:rPr lang="en-US" dirty="0" err="1" smtClean="0"/>
              <a:t>Lada</a:t>
            </a:r>
            <a:r>
              <a:rPr lang="en-US" dirty="0" smtClean="0"/>
              <a:t> </a:t>
            </a:r>
            <a:r>
              <a:rPr lang="en-US" dirty="0" err="1" smtClean="0"/>
              <a:t>Tajovica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se </a:t>
            </a:r>
            <a:r>
              <a:rPr lang="en-US" dirty="0" err="1" smtClean="0"/>
              <a:t>nasao</a:t>
            </a:r>
            <a:r>
              <a:rPr lang="en-US" dirty="0" smtClean="0"/>
              <a:t> u </a:t>
            </a:r>
            <a:r>
              <a:rPr lang="en-US" dirty="0" err="1" smtClean="0"/>
              <a:t>uslovima</a:t>
            </a:r>
            <a:r>
              <a:rPr lang="en-US" dirty="0" smtClean="0"/>
              <a:t> </a:t>
            </a:r>
            <a:r>
              <a:rPr lang="en-US" dirty="0" err="1" smtClean="0"/>
              <a:t>beznadezne</a:t>
            </a:r>
            <a:r>
              <a:rPr lang="en-US" dirty="0" smtClean="0"/>
              <a:t> </a:t>
            </a:r>
            <a:r>
              <a:rPr lang="en-US" dirty="0" err="1" smtClean="0"/>
              <a:t>usamnjenosti</a:t>
            </a:r>
            <a:r>
              <a:rPr lang="en-US" dirty="0" smtClean="0"/>
              <a:t>(</a:t>
            </a:r>
            <a:r>
              <a:rPr lang="en-US" dirty="0" err="1" smtClean="0"/>
              <a:t>psihicki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moralni</a:t>
            </a:r>
            <a:r>
              <a:rPr lang="en-US" dirty="0" smtClean="0"/>
              <a:t> </a:t>
            </a:r>
            <a:r>
              <a:rPr lang="en-US" dirty="0" err="1" smtClean="0"/>
              <a:t>procesi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se </a:t>
            </a:r>
            <a:r>
              <a:rPr lang="en-US" dirty="0" err="1" smtClean="0"/>
              <a:t>odigravaju</a:t>
            </a:r>
            <a:r>
              <a:rPr lang="en-US" dirty="0" smtClean="0"/>
              <a:t> u </a:t>
            </a:r>
            <a:r>
              <a:rPr lang="en-US" dirty="0" err="1" smtClean="0"/>
              <a:t>njegovoj</a:t>
            </a:r>
            <a:r>
              <a:rPr lang="en-US" dirty="0" smtClean="0"/>
              <a:t> </a:t>
            </a:r>
            <a:r>
              <a:rPr lang="en-US" dirty="0" err="1" smtClean="0"/>
              <a:t>dusi</a:t>
            </a:r>
            <a:r>
              <a:rPr lang="en-US" dirty="0" smtClean="0"/>
              <a:t> ).</a:t>
            </a:r>
          </a:p>
          <a:p>
            <a:r>
              <a:rPr lang="en-US" dirty="0" err="1" smtClean="0"/>
              <a:t>Lalic</a:t>
            </a:r>
            <a:r>
              <a:rPr lang="en-US" dirty="0" smtClean="0"/>
              <a:t> je </a:t>
            </a:r>
            <a:r>
              <a:rPr lang="en-US" dirty="0" err="1" smtClean="0"/>
              <a:t>proces</a:t>
            </a:r>
            <a:r>
              <a:rPr lang="en-US" dirty="0" smtClean="0"/>
              <a:t> </a:t>
            </a:r>
            <a:r>
              <a:rPr lang="en-US" dirty="0" err="1" smtClean="0"/>
              <a:t>Ladovog</a:t>
            </a:r>
            <a:r>
              <a:rPr lang="en-US" dirty="0" smtClean="0"/>
              <a:t> </a:t>
            </a:r>
            <a:r>
              <a:rPr lang="en-US" dirty="0" err="1" smtClean="0"/>
              <a:t>padanja</a:t>
            </a:r>
            <a:r>
              <a:rPr lang="en-US" dirty="0" smtClean="0"/>
              <a:t> u </a:t>
            </a:r>
            <a:r>
              <a:rPr lang="en-US" dirty="0" err="1" smtClean="0"/>
              <a:t>ocajnistvo</a:t>
            </a:r>
            <a:r>
              <a:rPr lang="en-US" dirty="0" smtClean="0"/>
              <a:t> </a:t>
            </a:r>
            <a:r>
              <a:rPr lang="en-US" dirty="0" err="1" smtClean="0"/>
              <a:t>nastojao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osvijetli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svih</a:t>
            </a:r>
            <a:r>
              <a:rPr lang="en-US" dirty="0" smtClean="0"/>
              <a:t> </a:t>
            </a:r>
            <a:r>
              <a:rPr lang="en-US" dirty="0" err="1" smtClean="0"/>
              <a:t>strana,prikazujuci</a:t>
            </a:r>
            <a:r>
              <a:rPr lang="en-US" dirty="0" smtClean="0"/>
              <a:t> </a:t>
            </a:r>
            <a:r>
              <a:rPr lang="en-US" dirty="0" err="1" smtClean="0"/>
              <a:t>ga</a:t>
            </a:r>
            <a:r>
              <a:rPr lang="en-US" dirty="0" smtClean="0"/>
              <a:t> u </a:t>
            </a:r>
            <a:r>
              <a:rPr lang="en-US" dirty="0" err="1" smtClean="0"/>
              <a:t>uslovima</a:t>
            </a:r>
            <a:r>
              <a:rPr lang="en-US" dirty="0" smtClean="0"/>
              <a:t> </a:t>
            </a:r>
            <a:r>
              <a:rPr lang="en-US" dirty="0" err="1" smtClean="0"/>
              <a:t>gladi,bolesti,straha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smrti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samoce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Izgubljen,usamnjen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zaboravljen,otudjuje</a:t>
            </a:r>
            <a:r>
              <a:rPr lang="en-US" dirty="0" smtClean="0"/>
              <a:t> se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partijskog</a:t>
            </a:r>
            <a:r>
              <a:rPr lang="en-US" dirty="0" smtClean="0"/>
              <a:t> </a:t>
            </a:r>
            <a:r>
              <a:rPr lang="en-US" dirty="0" err="1" smtClean="0"/>
              <a:t>ideala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pretvara</a:t>
            </a:r>
            <a:r>
              <a:rPr lang="en-US" dirty="0" smtClean="0"/>
              <a:t> se u </a:t>
            </a:r>
            <a:r>
              <a:rPr lang="en-US" dirty="0" err="1" smtClean="0"/>
              <a:t>nemilosrdnog</a:t>
            </a:r>
            <a:r>
              <a:rPr lang="en-US" dirty="0" smtClean="0"/>
              <a:t>  </a:t>
            </a:r>
            <a:r>
              <a:rPr lang="en-US" dirty="0" err="1" smtClean="0"/>
              <a:t>borca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osvetnika.Pocinje</a:t>
            </a:r>
            <a:r>
              <a:rPr lang="en-US" dirty="0" smtClean="0"/>
              <a:t> </a:t>
            </a:r>
            <a:r>
              <a:rPr lang="en-US" dirty="0" err="1" smtClean="0"/>
              <a:t>surovu</a:t>
            </a:r>
            <a:r>
              <a:rPr lang="en-US" dirty="0" smtClean="0"/>
              <a:t> </a:t>
            </a:r>
            <a:r>
              <a:rPr lang="en-US" dirty="0" err="1" smtClean="0"/>
              <a:t>borbu</a:t>
            </a:r>
            <a:r>
              <a:rPr lang="en-US" dirty="0" smtClean="0"/>
              <a:t> ZA </a:t>
            </a:r>
            <a:r>
              <a:rPr lang="en-US" dirty="0" err="1" smtClean="0"/>
              <a:t>SEBE,jer</a:t>
            </a:r>
            <a:r>
              <a:rPr lang="en-US" dirty="0" smtClean="0"/>
              <a:t> to </a:t>
            </a:r>
            <a:r>
              <a:rPr lang="en-US" dirty="0" err="1" smtClean="0"/>
              <a:t>pitanje,i</a:t>
            </a:r>
            <a:r>
              <a:rPr lang="en-US" dirty="0" smtClean="0"/>
              <a:t> pored </a:t>
            </a:r>
            <a:r>
              <a:rPr lang="en-US" dirty="0" err="1" smtClean="0"/>
              <a:t>ideologije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partije,ipak</a:t>
            </a:r>
            <a:r>
              <a:rPr lang="en-US" dirty="0" smtClean="0"/>
              <a:t> </a:t>
            </a:r>
            <a:r>
              <a:rPr lang="en-US" dirty="0" err="1" smtClean="0"/>
              <a:t>ispada</a:t>
            </a:r>
            <a:r>
              <a:rPr lang="en-US" dirty="0" smtClean="0"/>
              <a:t> </a:t>
            </a:r>
            <a:r>
              <a:rPr lang="en-US" dirty="0" err="1" smtClean="0"/>
              <a:t>nekako</a:t>
            </a:r>
            <a:r>
              <a:rPr lang="en-US" dirty="0" smtClean="0"/>
              <a:t> </a:t>
            </a:r>
            <a:r>
              <a:rPr lang="en-US" dirty="0" err="1" smtClean="0"/>
              <a:t>najvaznije</a:t>
            </a:r>
            <a:r>
              <a:rPr lang="en-US" dirty="0" smtClean="0"/>
              <a:t>. </a:t>
            </a:r>
            <a:r>
              <a:rPr lang="en-US" dirty="0" err="1" smtClean="0"/>
              <a:t>Pocinje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vjeruje</a:t>
            </a:r>
            <a:r>
              <a:rPr lang="en-US" dirty="0" smtClean="0"/>
              <a:t> “u </a:t>
            </a:r>
            <a:r>
              <a:rPr lang="en-US" dirty="0" err="1" smtClean="0"/>
              <a:t>svoju</a:t>
            </a:r>
            <a:r>
              <a:rPr lang="en-US" dirty="0" smtClean="0"/>
              <a:t> </a:t>
            </a:r>
            <a:r>
              <a:rPr lang="en-US" dirty="0" err="1" smtClean="0"/>
              <a:t>kozu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jedinu</a:t>
            </a:r>
            <a:r>
              <a:rPr lang="en-US" dirty="0" smtClean="0"/>
              <a:t> </a:t>
            </a:r>
            <a:r>
              <a:rPr lang="en-US" dirty="0" err="1" smtClean="0"/>
              <a:t>zastavu</a:t>
            </a:r>
            <a:r>
              <a:rPr lang="en-US" dirty="0" smtClean="0"/>
              <a:t>”.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222</TotalTime>
  <Words>1077</Words>
  <Application>Microsoft Office PowerPoint</Application>
  <PresentationFormat>On-screen Show (4:3)</PresentationFormat>
  <Paragraphs>52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Mihailo Lalic “Lelejska gora”</vt:lpstr>
      <vt:lpstr>O Mihailu Lalicu</vt:lpstr>
      <vt:lpstr>“Lelejska gora”</vt:lpstr>
      <vt:lpstr>Struktura romana</vt:lpstr>
      <vt:lpstr>Motiv Lelejske gore</vt:lpstr>
      <vt:lpstr>Slide 6</vt:lpstr>
      <vt:lpstr>Stvaralacki postupak Ko pripovijeda roman?</vt:lpstr>
      <vt:lpstr>Kompozicija romana</vt:lpstr>
      <vt:lpstr>Psiholoski roman</vt:lpstr>
      <vt:lpstr>Motiv djavola</vt:lpstr>
      <vt:lpstr>Ladovo ocovjecenje</vt:lpstr>
      <vt:lpstr>Literatura: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Mihailo Lalic “Lelejska gora”</dc:title>
  <dc:creator>Korisnik</dc:creator>
  <cp:lastModifiedBy>Korisnik</cp:lastModifiedBy>
  <cp:revision>29</cp:revision>
  <dcterms:created xsi:type="dcterms:W3CDTF">2006-08-16T00:00:00Z</dcterms:created>
  <dcterms:modified xsi:type="dcterms:W3CDTF">2020-03-24T15:09:54Z</dcterms:modified>
</cp:coreProperties>
</file>